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comments/comment1.xml" ContentType="application/vnd.openxmlformats-officedocument.presentationml.comment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comments/comment2.xml" ContentType="application/vnd.openxmlformats-officedocument.presentationml.comment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comments/comment3.xml" ContentType="application/vnd.openxmlformats-officedocument.presentationml.comment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charts/chart1.xml" ContentType="application/vnd.openxmlformats-officedocument.drawingml.char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3" saveSubsetFonts="1">
  <p:sldMasterIdLst>
    <p:sldMasterId id="2147483783" r:id="rId4"/>
  </p:sldMasterIdLst>
  <p:notesMasterIdLst>
    <p:notesMasterId r:id="rId41"/>
  </p:notesMasterIdLst>
  <p:sldIdLst>
    <p:sldId id="256" r:id="rId5"/>
    <p:sldId id="349" r:id="rId6"/>
    <p:sldId id="301" r:id="rId7"/>
    <p:sldId id="312" r:id="rId8"/>
    <p:sldId id="350" r:id="rId9"/>
    <p:sldId id="365" r:id="rId10"/>
    <p:sldId id="366" r:id="rId11"/>
    <p:sldId id="367" r:id="rId12"/>
    <p:sldId id="361" r:id="rId13"/>
    <p:sldId id="351" r:id="rId14"/>
    <p:sldId id="352" r:id="rId15"/>
    <p:sldId id="267" r:id="rId16"/>
    <p:sldId id="262" r:id="rId17"/>
    <p:sldId id="328" r:id="rId18"/>
    <p:sldId id="373" r:id="rId19"/>
    <p:sldId id="353" r:id="rId20"/>
    <p:sldId id="374" r:id="rId21"/>
    <p:sldId id="354" r:id="rId22"/>
    <p:sldId id="355" r:id="rId23"/>
    <p:sldId id="356" r:id="rId24"/>
    <p:sldId id="368" r:id="rId25"/>
    <p:sldId id="369" r:id="rId26"/>
    <p:sldId id="370" r:id="rId27"/>
    <p:sldId id="357" r:id="rId28"/>
    <p:sldId id="358" r:id="rId29"/>
    <p:sldId id="375" r:id="rId30"/>
    <p:sldId id="359" r:id="rId31"/>
    <p:sldId id="360" r:id="rId32"/>
    <p:sldId id="362" r:id="rId33"/>
    <p:sldId id="363" r:id="rId34"/>
    <p:sldId id="364" r:id="rId35"/>
    <p:sldId id="371" r:id="rId36"/>
    <p:sldId id="372" r:id="rId37"/>
    <p:sldId id="377" r:id="rId38"/>
    <p:sldId id="376" r:id="rId39"/>
    <p:sldId id="378" r:id="rId40"/>
  </p:sldIdLst>
  <p:sldSz cx="6858000" cy="51435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AD84FCAB-086F-4866-AB46-6F617DDD4AD4}">
          <p14:sldIdLst>
            <p14:sldId id="256"/>
            <p14:sldId id="349"/>
            <p14:sldId id="301"/>
            <p14:sldId id="312"/>
            <p14:sldId id="350"/>
            <p14:sldId id="365"/>
            <p14:sldId id="366"/>
            <p14:sldId id="367"/>
            <p14:sldId id="361"/>
            <p14:sldId id="351"/>
            <p14:sldId id="352"/>
            <p14:sldId id="267"/>
            <p14:sldId id="262"/>
            <p14:sldId id="328"/>
            <p14:sldId id="373"/>
            <p14:sldId id="353"/>
            <p14:sldId id="374"/>
            <p14:sldId id="354"/>
            <p14:sldId id="355"/>
            <p14:sldId id="356"/>
            <p14:sldId id="368"/>
            <p14:sldId id="369"/>
            <p14:sldId id="370"/>
            <p14:sldId id="357"/>
            <p14:sldId id="358"/>
            <p14:sldId id="375"/>
            <p14:sldId id="359"/>
            <p14:sldId id="360"/>
            <p14:sldId id="362"/>
            <p14:sldId id="363"/>
            <p14:sldId id="364"/>
            <p14:sldId id="371"/>
            <p14:sldId id="372"/>
            <p14:sldId id="377"/>
            <p14:sldId id="376"/>
            <p14:sldId id="378"/>
          </p14:sldIdLst>
        </p14:section>
      </p14:sectionLst>
    </p:ext>
    <p:ext uri="{EFAFB233-063F-42B5-8137-9DF3F51BA10A}">
      <p15:sldGuideLst xmlns:p15="http://schemas.microsoft.com/office/powerpoint/2012/main">
        <p15:guide id="1" orient="horz" pos="1620" userDrawn="1">
          <p15:clr>
            <a:srgbClr val="A4A3A4"/>
          </p15:clr>
        </p15:guide>
        <p15:guide id="2" pos="216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athalie Bourbeau" initials="NB" lastIdx="2" clrIdx="0"/>
  <p:cmAuthor id="2" name="kognos.pro" initials="NB" lastIdx="4"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45811F-3D34-4C58-A8B5-725EE6664145}" v="46" dt="2019-07-23T17:16:05.3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showGuides="1">
      <p:cViewPr varScale="1">
        <p:scale>
          <a:sx n="66" d="100"/>
          <a:sy n="66" d="100"/>
        </p:scale>
        <p:origin x="0" y="0"/>
      </p:cViewPr>
      <p:guideLst>
        <p:guide orient="horz" pos="1620"/>
        <p:guide pos="2160"/>
      </p:guideLst>
    </p:cSldViewPr>
  </p:slide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commentAuthors" Target="commentAuthors.xml"/><Relationship Id="rId47"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ynda Duchesne" userId="c2db6254-632c-435a-8601-fce6920f3ba2" providerId="ADAL" clId="{9845811F-3D34-4C58-A8B5-725EE6664145}"/>
    <pc:docChg chg="custSel addSld delSld modSld modSection">
      <pc:chgData name="Lynda Duchesne" userId="c2db6254-632c-435a-8601-fce6920f3ba2" providerId="ADAL" clId="{9845811F-3D34-4C58-A8B5-725EE6664145}" dt="2019-07-23T17:16:05.370" v="23"/>
      <pc:docMkLst>
        <pc:docMk/>
      </pc:docMkLst>
      <pc:sldChg chg="modSp">
        <pc:chgData name="Lynda Duchesne" userId="c2db6254-632c-435a-8601-fce6920f3ba2" providerId="ADAL" clId="{9845811F-3D34-4C58-A8B5-725EE6664145}" dt="2019-07-23T17:09:47.458" v="1" actId="27636"/>
        <pc:sldMkLst>
          <pc:docMk/>
          <pc:sldMk cId="3862272821" sldId="349"/>
        </pc:sldMkLst>
        <pc:spChg chg="mod">
          <ac:chgData name="Lynda Duchesne" userId="c2db6254-632c-435a-8601-fce6920f3ba2" providerId="ADAL" clId="{9845811F-3D34-4C58-A8B5-725EE6664145}" dt="2019-07-23T17:09:47.458" v="1" actId="27636"/>
          <ac:spMkLst>
            <pc:docMk/>
            <pc:sldMk cId="3862272821" sldId="349"/>
            <ac:spMk id="3" creationId="{00000000-0000-0000-0000-000000000000}"/>
          </ac:spMkLst>
        </pc:spChg>
      </pc:sldChg>
      <pc:sldChg chg="addSp add mod">
        <pc:chgData name="Lynda Duchesne" userId="c2db6254-632c-435a-8601-fce6920f3ba2" providerId="ADAL" clId="{9845811F-3D34-4C58-A8B5-725EE6664145}" dt="2019-07-23T17:11:42.732" v="17"/>
        <pc:sldMkLst>
          <pc:docMk/>
          <pc:sldMk cId="1951918771" sldId="376"/>
        </pc:sldMkLst>
        <pc:graphicFrameChg chg="add">
          <ac:chgData name="Lynda Duchesne" userId="c2db6254-632c-435a-8601-fce6920f3ba2" providerId="ADAL" clId="{9845811F-3D34-4C58-A8B5-725EE6664145}" dt="2019-07-23T17:10:00.596" v="5"/>
          <ac:graphicFrameMkLst>
            <pc:docMk/>
            <pc:sldMk cId="1951918771" sldId="376"/>
            <ac:graphicFrameMk id="3" creationId="{00000000-0008-0000-0000-000003000000}"/>
          </ac:graphicFrameMkLst>
        </pc:graphicFrameChg>
        <pc:graphicFrameChg chg="add">
          <ac:chgData name="Lynda Duchesne" userId="c2db6254-632c-435a-8601-fce6920f3ba2" providerId="ADAL" clId="{9845811F-3D34-4C58-A8B5-725EE6664145}" dt="2019-07-23T17:10:42.516" v="7"/>
          <ac:graphicFrameMkLst>
            <pc:docMk/>
            <pc:sldMk cId="1951918771" sldId="376"/>
            <ac:graphicFrameMk id="4" creationId="{00000000-0008-0000-0000-000003000000}"/>
          </ac:graphicFrameMkLst>
        </pc:graphicFrameChg>
        <pc:graphicFrameChg chg="add">
          <ac:chgData name="Lynda Duchesne" userId="c2db6254-632c-435a-8601-fce6920f3ba2" providerId="ADAL" clId="{9845811F-3D34-4C58-A8B5-725EE6664145}" dt="2019-07-23T17:10:56.396" v="9"/>
          <ac:graphicFrameMkLst>
            <pc:docMk/>
            <pc:sldMk cId="1951918771" sldId="376"/>
            <ac:graphicFrameMk id="5" creationId="{00000000-0008-0000-0000-000003000000}"/>
          </ac:graphicFrameMkLst>
        </pc:graphicFrameChg>
        <pc:graphicFrameChg chg="add">
          <ac:chgData name="Lynda Duchesne" userId="c2db6254-632c-435a-8601-fce6920f3ba2" providerId="ADAL" clId="{9845811F-3D34-4C58-A8B5-725EE6664145}" dt="2019-07-23T17:11:12.045" v="11"/>
          <ac:graphicFrameMkLst>
            <pc:docMk/>
            <pc:sldMk cId="1951918771" sldId="376"/>
            <ac:graphicFrameMk id="6" creationId="{00000000-0008-0000-0000-000003000000}"/>
          </ac:graphicFrameMkLst>
        </pc:graphicFrameChg>
        <pc:graphicFrameChg chg="add">
          <ac:chgData name="Lynda Duchesne" userId="c2db6254-632c-435a-8601-fce6920f3ba2" providerId="ADAL" clId="{9845811F-3D34-4C58-A8B5-725EE6664145}" dt="2019-07-23T17:11:33.832" v="13"/>
          <ac:graphicFrameMkLst>
            <pc:docMk/>
            <pc:sldMk cId="1951918771" sldId="376"/>
            <ac:graphicFrameMk id="7" creationId="{00000000-0008-0000-0000-000003000000}"/>
          </ac:graphicFrameMkLst>
        </pc:graphicFrameChg>
        <pc:picChg chg="add">
          <ac:chgData name="Lynda Duchesne" userId="c2db6254-632c-435a-8601-fce6920f3ba2" providerId="ADAL" clId="{9845811F-3D34-4C58-A8B5-725EE6664145}" dt="2019-07-23T17:11:42.732" v="17"/>
          <ac:picMkLst>
            <pc:docMk/>
            <pc:sldMk cId="1951918771" sldId="376"/>
            <ac:picMk id="8" creationId="{9738BDD5-CCBA-4516-8270-5814E46FB11D}"/>
          </ac:picMkLst>
        </pc:picChg>
      </pc:sldChg>
      <pc:sldChg chg="add del">
        <pc:chgData name="Lynda Duchesne" userId="c2db6254-632c-435a-8601-fce6920f3ba2" providerId="ADAL" clId="{9845811F-3D34-4C58-A8B5-725EE6664145}" dt="2019-07-23T17:09:50.436" v="2" actId="2696"/>
        <pc:sldMkLst>
          <pc:docMk/>
          <pc:sldMk cId="3248811330" sldId="376"/>
        </pc:sldMkLst>
      </pc:sldChg>
      <pc:sldChg chg="addSp delSp add mod">
        <pc:chgData name="Lynda Duchesne" userId="c2db6254-632c-435a-8601-fce6920f3ba2" providerId="ADAL" clId="{9845811F-3D34-4C58-A8B5-725EE6664145}" dt="2019-07-23T17:16:05.370" v="23"/>
        <pc:sldMkLst>
          <pc:docMk/>
          <pc:sldMk cId="803779651" sldId="378"/>
        </pc:sldMkLst>
        <pc:graphicFrameChg chg="add del">
          <ac:chgData name="Lynda Duchesne" userId="c2db6254-632c-435a-8601-fce6920f3ba2" providerId="ADAL" clId="{9845811F-3D34-4C58-A8B5-725EE6664145}" dt="2019-07-23T17:16:03.896" v="21" actId="478"/>
          <ac:graphicFrameMkLst>
            <pc:docMk/>
            <pc:sldMk cId="803779651" sldId="378"/>
            <ac:graphicFrameMk id="3" creationId="{00000000-0008-0000-0000-000003000000}"/>
          </ac:graphicFrameMkLst>
        </pc:graphicFrameChg>
        <pc:graphicFrameChg chg="add">
          <ac:chgData name="Lynda Duchesne" userId="c2db6254-632c-435a-8601-fce6920f3ba2" providerId="ADAL" clId="{9845811F-3D34-4C58-A8B5-725EE6664145}" dt="2019-07-23T17:16:05.370" v="23"/>
          <ac:graphicFrameMkLst>
            <pc:docMk/>
            <pc:sldMk cId="803779651" sldId="378"/>
            <ac:graphicFrameMk id="4" creationId="{00000000-0008-0000-0000-000003000000}"/>
          </ac:graphicFrameMkLst>
        </pc:graphicFrameChg>
      </pc:sldChg>
    </pc:docChg>
  </pc:docChgLst>
  <pc:docChgLst>
    <pc:chgData name="Lynda Duchesne" userId="S::lynda@kognos.pro::c2db6254-632c-435a-8601-fce6920f3ba2" providerId="AD" clId="Web-{AEF0B8CC-4215-8ED9-8C53-D7A80C4C070E}"/>
    <pc:docChg chg="addSld delSld modSld modSection">
      <pc:chgData name="Lynda Duchesne" userId="S::lynda@kognos.pro::c2db6254-632c-435a-8601-fce6920f3ba2" providerId="AD" clId="Web-{AEF0B8CC-4215-8ED9-8C53-D7A80C4C070E}" dt="2019-07-23T17:13:48.365" v="7"/>
      <pc:docMkLst>
        <pc:docMk/>
      </pc:docMkLst>
      <pc:sldChg chg="addSp delSp modSp new del">
        <pc:chgData name="Lynda Duchesne" userId="S::lynda@kognos.pro::c2db6254-632c-435a-8601-fce6920f3ba2" providerId="AD" clId="Web-{AEF0B8CC-4215-8ED9-8C53-D7A80C4C070E}" dt="2019-07-23T16:43:58.879" v="3"/>
        <pc:sldMkLst>
          <pc:docMk/>
          <pc:sldMk cId="2971855539" sldId="376"/>
        </pc:sldMkLst>
        <pc:picChg chg="add del mod">
          <ac:chgData name="Lynda Duchesne" userId="S::lynda@kognos.pro::c2db6254-632c-435a-8601-fce6920f3ba2" providerId="AD" clId="Web-{AEF0B8CC-4215-8ED9-8C53-D7A80C4C070E}" dt="2019-07-23T16:43:41.160" v="2"/>
          <ac:picMkLst>
            <pc:docMk/>
            <pc:sldMk cId="2971855539" sldId="376"/>
            <ac:picMk id="3" creationId="{089D8289-881F-480C-805B-3F80B1DA8440}"/>
          </ac:picMkLst>
        </pc:picChg>
      </pc:sldChg>
      <pc:sldChg chg="new del">
        <pc:chgData name="Lynda Duchesne" userId="S::lynda@kognos.pro::c2db6254-632c-435a-8601-fce6920f3ba2" providerId="AD" clId="Web-{AEF0B8CC-4215-8ED9-8C53-D7A80C4C070E}" dt="2019-07-23T16:49:48.850" v="5"/>
        <pc:sldMkLst>
          <pc:docMk/>
          <pc:sldMk cId="4268434104" sldId="376"/>
        </pc:sldMkLst>
      </pc:sldChg>
      <pc:sldChg chg="addSp modSp new">
        <pc:chgData name="Lynda Duchesne" userId="S::lynda@kognos.pro::c2db6254-632c-435a-8601-fce6920f3ba2" providerId="AD" clId="Web-{AEF0B8CC-4215-8ED9-8C53-D7A80C4C070E}" dt="2019-07-23T17:13:48.365" v="7"/>
        <pc:sldMkLst>
          <pc:docMk/>
          <pc:sldMk cId="302154861" sldId="377"/>
        </pc:sldMkLst>
        <pc:picChg chg="add mod">
          <ac:chgData name="Lynda Duchesne" userId="S::lynda@kognos.pro::c2db6254-632c-435a-8601-fce6920f3ba2" providerId="AD" clId="Web-{AEF0B8CC-4215-8ED9-8C53-D7A80C4C070E}" dt="2019-07-23T17:13:48.365" v="7"/>
          <ac:picMkLst>
            <pc:docMk/>
            <pc:sldMk cId="302154861" sldId="377"/>
            <ac:picMk id="3" creationId="{C8737B11-A274-43A3-96F7-EBE990F63F0A}"/>
          </ac:picMkLst>
        </pc:pic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oleObject" Target="https://acceskognospro.sharepoint.com/Capsules/Graphique%20MeP.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Revenus et Dépenses</a:t>
            </a:r>
          </a:p>
        </c:rich>
      </c:tx>
      <c:overlay val="0"/>
    </c:title>
    <c:autoTitleDeleted val="0"/>
    <c:plotArea>
      <c:layout/>
      <c:barChart>
        <c:barDir val="col"/>
        <c:grouping val="clustered"/>
        <c:varyColors val="0"/>
        <c:ser>
          <c:idx val="0"/>
          <c:order val="0"/>
          <c:tx>
            <c:strRef>
              <c:f>Feuil1!$A$5</c:f>
              <c:strCache>
                <c:ptCount val="1"/>
                <c:pt idx="0">
                  <c:v>Revenus totaux</c:v>
                </c:pt>
              </c:strCache>
            </c:strRef>
          </c:tx>
          <c:invertIfNegative val="0"/>
          <c:cat>
            <c:strRef>
              <c:f>Feuil1!$B$1:$E$1</c:f>
              <c:strCache>
                <c:ptCount val="4"/>
                <c:pt idx="0">
                  <c:v>Trimestre 1</c:v>
                </c:pt>
                <c:pt idx="1">
                  <c:v>Trimestre 2</c:v>
                </c:pt>
                <c:pt idx="2">
                  <c:v>Trimestre 3</c:v>
                </c:pt>
                <c:pt idx="3">
                  <c:v>Trimestre 4</c:v>
                </c:pt>
              </c:strCache>
            </c:strRef>
          </c:cat>
          <c:val>
            <c:numRef>
              <c:f>Feuil1!$B$5:$E$5</c:f>
              <c:numCache>
                <c:formatCode>_ * #,##0_)\ "$"_ ;_ * \(#,##0\)\ "$"_ ;_ * "-"??_)\ "$"_ ;_ @_ </c:formatCode>
                <c:ptCount val="4"/>
                <c:pt idx="0">
                  <c:v>385838</c:v>
                </c:pt>
                <c:pt idx="1">
                  <c:v>180472</c:v>
                </c:pt>
                <c:pt idx="2">
                  <c:v>233692</c:v>
                </c:pt>
                <c:pt idx="3">
                  <c:v>238007</c:v>
                </c:pt>
              </c:numCache>
            </c:numRef>
          </c:val>
          <c:extLst>
            <c:ext xmlns:c16="http://schemas.microsoft.com/office/drawing/2014/chart" uri="{C3380CC4-5D6E-409C-BE32-E72D297353CC}">
              <c16:uniqueId val="{00000000-328B-488C-9D91-A4DB9B6C091D}"/>
            </c:ext>
          </c:extLst>
        </c:ser>
        <c:ser>
          <c:idx val="1"/>
          <c:order val="1"/>
          <c:tx>
            <c:strRef>
              <c:f>Feuil1!$A$10</c:f>
              <c:strCache>
                <c:ptCount val="1"/>
                <c:pt idx="0">
                  <c:v>Dépenses totales</c:v>
                </c:pt>
              </c:strCache>
            </c:strRef>
          </c:tx>
          <c:invertIfNegative val="0"/>
          <c:cat>
            <c:strRef>
              <c:f>Feuil1!$B$1:$E$1</c:f>
              <c:strCache>
                <c:ptCount val="4"/>
                <c:pt idx="0">
                  <c:v>Trimestre 1</c:v>
                </c:pt>
                <c:pt idx="1">
                  <c:v>Trimestre 2</c:v>
                </c:pt>
                <c:pt idx="2">
                  <c:v>Trimestre 3</c:v>
                </c:pt>
                <c:pt idx="3">
                  <c:v>Trimestre 4</c:v>
                </c:pt>
              </c:strCache>
            </c:strRef>
          </c:cat>
          <c:val>
            <c:numRef>
              <c:f>Feuil1!$B$10:$E$10</c:f>
              <c:numCache>
                <c:formatCode>_ * #,##0_)\ "$"_ ;_ * \(#,##0\)\ "$"_ ;_ * "-"??_)\ "$"_ ;_ @_ </c:formatCode>
                <c:ptCount val="4"/>
                <c:pt idx="0">
                  <c:v>167622</c:v>
                </c:pt>
                <c:pt idx="1">
                  <c:v>165913</c:v>
                </c:pt>
                <c:pt idx="2">
                  <c:v>165826</c:v>
                </c:pt>
                <c:pt idx="3">
                  <c:v>238750</c:v>
                </c:pt>
              </c:numCache>
            </c:numRef>
          </c:val>
          <c:extLst>
            <c:ext xmlns:c16="http://schemas.microsoft.com/office/drawing/2014/chart" uri="{C3380CC4-5D6E-409C-BE32-E72D297353CC}">
              <c16:uniqueId val="{00000001-328B-488C-9D91-A4DB9B6C091D}"/>
            </c:ext>
          </c:extLst>
        </c:ser>
        <c:dLbls>
          <c:showLegendKey val="0"/>
          <c:showVal val="0"/>
          <c:showCatName val="0"/>
          <c:showSerName val="0"/>
          <c:showPercent val="0"/>
          <c:showBubbleSize val="0"/>
        </c:dLbls>
        <c:gapWidth val="150"/>
        <c:axId val="94427776"/>
        <c:axId val="95064448"/>
      </c:barChart>
      <c:catAx>
        <c:axId val="94427776"/>
        <c:scaling>
          <c:orientation val="minMax"/>
        </c:scaling>
        <c:delete val="0"/>
        <c:axPos val="b"/>
        <c:numFmt formatCode="General" sourceLinked="0"/>
        <c:majorTickMark val="none"/>
        <c:minorTickMark val="none"/>
        <c:tickLblPos val="nextTo"/>
        <c:crossAx val="95064448"/>
        <c:crosses val="autoZero"/>
        <c:auto val="1"/>
        <c:lblAlgn val="ctr"/>
        <c:lblOffset val="100"/>
        <c:noMultiLvlLbl val="0"/>
      </c:catAx>
      <c:valAx>
        <c:axId val="95064448"/>
        <c:scaling>
          <c:orientation val="minMax"/>
        </c:scaling>
        <c:delete val="0"/>
        <c:axPos val="l"/>
        <c:majorGridlines/>
        <c:numFmt formatCode="_ * #,##0_)\ &quot;$&quot;_ ;_ * \(#,##0\)\ &quot;$&quot;_ ;_ * &quot;-&quot;??_)\ &quot;$&quot;_ ;_ @_ " sourceLinked="1"/>
        <c:majorTickMark val="none"/>
        <c:minorTickMark val="none"/>
        <c:tickLblPos val="nextTo"/>
        <c:crossAx val="94427776"/>
        <c:crosses val="autoZero"/>
        <c:crossBetween val="between"/>
      </c:valAx>
    </c:plotArea>
    <c:legend>
      <c:legendPos val="r"/>
      <c:overlay val="0"/>
    </c:legend>
    <c:plotVisOnly val="1"/>
    <c:dispBlanksAs val="gap"/>
    <c:showDLblsOverMax val="0"/>
  </c:chart>
  <c:externalData r:id="rId1">
    <c:autoUpdate val="0"/>
  </c:externalData>
</c:chartSpace>
</file>

<file path=ppt/comments/comment1.xml><?xml version="1.0" encoding="utf-8"?>
<p:cmLst xmlns:a="http://schemas.openxmlformats.org/drawingml/2006/main" xmlns:r="http://schemas.openxmlformats.org/officeDocument/2006/relationships" xmlns:p="http://schemas.openxmlformats.org/presentationml/2006/main">
  <p:cm authorId="2" dt="2016-09-14T10:27:28.126" idx="1">
    <p:pos x="2265" y="1034"/>
    <p:text>Valider le contenu de la diapositive 10</p:text>
  </p:cm>
</p:cmLst>
</file>

<file path=ppt/comments/comment2.xml><?xml version="1.0" encoding="utf-8"?>
<p:cmLst xmlns:a="http://schemas.openxmlformats.org/drawingml/2006/main" xmlns:r="http://schemas.openxmlformats.org/officeDocument/2006/relationships" xmlns:p="http://schemas.openxmlformats.org/presentationml/2006/main">
  <p:cm authorId="2" dt="2016-09-14T10:28:06.760" idx="2">
    <p:pos x="4024" y="814"/>
    <p:text>Trouver l'année de cet appareil</p:text>
  </p:cm>
</p:cmLst>
</file>

<file path=ppt/comments/comment3.xml><?xml version="1.0" encoding="utf-8"?>
<p:cmLst xmlns:a="http://schemas.openxmlformats.org/drawingml/2006/main" xmlns:r="http://schemas.openxmlformats.org/officeDocument/2006/relationships" xmlns:p="http://schemas.openxmlformats.org/presentationml/2006/main">
  <p:cm authorId="2" dt="2016-09-14T10:30:00.276" idx="3">
    <p:pos x="785" y="733"/>
    <p:text>Note à moi même</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DB53DC-90FE-4BC9-AA57-51AFBF45CD58}" type="datetimeFigureOut">
              <a:rPr lang="fr-CA" smtClean="0"/>
              <a:t>2019-07-23</a:t>
            </a:fld>
            <a:endParaRPr lang="fr-CA"/>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3A500E-3FE1-4985-A8FD-E03AA7FC0538}" type="slidenum">
              <a:rPr lang="fr-CA" smtClean="0"/>
              <a:t>‹N°›</a:t>
            </a:fld>
            <a:endParaRPr lang="fr-CA"/>
          </a:p>
        </p:txBody>
      </p:sp>
    </p:spTree>
    <p:extLst>
      <p:ext uri="{BB962C8B-B14F-4D97-AF65-F5344CB8AC3E}">
        <p14:creationId xmlns:p14="http://schemas.microsoft.com/office/powerpoint/2010/main" val="2226970030"/>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841772"/>
            <a:ext cx="5829300" cy="1790700"/>
          </a:xfrm>
        </p:spPr>
        <p:txBody>
          <a:bodyPr anchor="b"/>
          <a:lstStyle>
            <a:lvl1pPr algn="ctr">
              <a:defRPr sz="4500"/>
            </a:lvl1pPr>
          </a:lstStyle>
          <a:p>
            <a:r>
              <a:rPr lang="fr-FR"/>
              <a:t>Modifiez le style du titre</a:t>
            </a:r>
            <a:endParaRPr lang="en-US"/>
          </a:p>
        </p:txBody>
      </p:sp>
      <p:sp>
        <p:nvSpPr>
          <p:cNvPr id="3" name="Subtitle 2"/>
          <p:cNvSpPr>
            <a:spLocks noGrp="1"/>
          </p:cNvSpPr>
          <p:nvPr>
            <p:ph type="subTitle" idx="1"/>
          </p:nvPr>
        </p:nvSpPr>
        <p:spPr>
          <a:xfrm>
            <a:off x="857250" y="2701528"/>
            <a:ext cx="51435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Modifier le style des sous-titres du masque</a:t>
            </a:r>
            <a:endParaRPr lang="en-US"/>
          </a:p>
        </p:txBody>
      </p:sp>
      <p:sp>
        <p:nvSpPr>
          <p:cNvPr id="4" name="Date Placeholder 3"/>
          <p:cNvSpPr>
            <a:spLocks noGrp="1"/>
          </p:cNvSpPr>
          <p:nvPr>
            <p:ph type="dt" sz="half" idx="10"/>
          </p:nvPr>
        </p:nvSpPr>
        <p:spPr/>
        <p:txBody>
          <a:bodyPr/>
          <a:lstStyle/>
          <a:p>
            <a:endParaRPr lang="fr-CA" altLang="fr-FR"/>
          </a:p>
        </p:txBody>
      </p:sp>
      <p:sp>
        <p:nvSpPr>
          <p:cNvPr id="5" name="Footer Placeholder 4"/>
          <p:cNvSpPr>
            <a:spLocks noGrp="1"/>
          </p:cNvSpPr>
          <p:nvPr>
            <p:ph type="ftr" sz="quarter" idx="11"/>
          </p:nvPr>
        </p:nvSpPr>
        <p:spPr/>
        <p:txBody>
          <a:bodyPr/>
          <a:lstStyle/>
          <a:p>
            <a:endParaRPr lang="fr-CA" altLang="fr-FR"/>
          </a:p>
        </p:txBody>
      </p:sp>
      <p:sp>
        <p:nvSpPr>
          <p:cNvPr id="6" name="Slide Number Placeholder 5"/>
          <p:cNvSpPr>
            <a:spLocks noGrp="1"/>
          </p:cNvSpPr>
          <p:nvPr>
            <p:ph type="sldNum" sz="quarter" idx="12"/>
          </p:nvPr>
        </p:nvSpPr>
        <p:spPr/>
        <p:txBody>
          <a:bodyPr/>
          <a:lstStyle/>
          <a:p>
            <a:fld id="{858330DB-7C69-4EDC-B83B-1E8164C8B071}" type="slidenum">
              <a:rPr lang="fr-CA" altLang="fr-FR" smtClean="0"/>
              <a:pPr/>
              <a:t>‹N°›</a:t>
            </a:fld>
            <a:endParaRPr lang="fr-CA" altLang="fr-FR"/>
          </a:p>
        </p:txBody>
      </p:sp>
    </p:spTree>
    <p:extLst>
      <p:ext uri="{BB962C8B-B14F-4D97-AF65-F5344CB8AC3E}">
        <p14:creationId xmlns:p14="http://schemas.microsoft.com/office/powerpoint/2010/main" val="22832991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endParaRPr lang="fr-CA" altLang="fr-FR"/>
          </a:p>
        </p:txBody>
      </p:sp>
      <p:sp>
        <p:nvSpPr>
          <p:cNvPr id="5" name="Footer Placeholder 4"/>
          <p:cNvSpPr>
            <a:spLocks noGrp="1"/>
          </p:cNvSpPr>
          <p:nvPr>
            <p:ph type="ftr" sz="quarter" idx="11"/>
          </p:nvPr>
        </p:nvSpPr>
        <p:spPr/>
        <p:txBody>
          <a:bodyPr/>
          <a:lstStyle/>
          <a:p>
            <a:endParaRPr lang="fr-CA" altLang="fr-FR"/>
          </a:p>
        </p:txBody>
      </p:sp>
      <p:sp>
        <p:nvSpPr>
          <p:cNvPr id="6" name="Slide Number Placeholder 5"/>
          <p:cNvSpPr>
            <a:spLocks noGrp="1"/>
          </p:cNvSpPr>
          <p:nvPr>
            <p:ph type="sldNum" sz="quarter" idx="12"/>
          </p:nvPr>
        </p:nvSpPr>
        <p:spPr/>
        <p:txBody>
          <a:bodyPr/>
          <a:lstStyle/>
          <a:p>
            <a:fld id="{BD7D1846-138C-455E-A3BA-0C171F3D9F48}" type="slidenum">
              <a:rPr lang="fr-CA" altLang="fr-FR" smtClean="0"/>
              <a:pPr/>
              <a:t>‹N°›</a:t>
            </a:fld>
            <a:endParaRPr lang="fr-CA" altLang="fr-FR"/>
          </a:p>
        </p:txBody>
      </p:sp>
    </p:spTree>
    <p:extLst>
      <p:ext uri="{BB962C8B-B14F-4D97-AF65-F5344CB8AC3E}">
        <p14:creationId xmlns:p14="http://schemas.microsoft.com/office/powerpoint/2010/main" val="3850242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6" y="1282305"/>
            <a:ext cx="5915025" cy="2139553"/>
          </a:xfrm>
        </p:spPr>
        <p:txBody>
          <a:bodyPr anchor="b"/>
          <a:lstStyle>
            <a:lvl1pPr>
              <a:defRPr sz="4500"/>
            </a:lvl1pPr>
          </a:lstStyle>
          <a:p>
            <a:r>
              <a:rPr lang="fr-FR"/>
              <a:t>Modifiez le style du titre</a:t>
            </a:r>
            <a:endParaRPr lang="en-US"/>
          </a:p>
        </p:txBody>
      </p:sp>
      <p:sp>
        <p:nvSpPr>
          <p:cNvPr id="3" name="Text Placeholder 2"/>
          <p:cNvSpPr>
            <a:spLocks noGrp="1"/>
          </p:cNvSpPr>
          <p:nvPr>
            <p:ph type="body" idx="1"/>
          </p:nvPr>
        </p:nvSpPr>
        <p:spPr>
          <a:xfrm>
            <a:off x="467916" y="3442099"/>
            <a:ext cx="5915025" cy="1125140"/>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endParaRPr lang="fr-CA" altLang="fr-FR"/>
          </a:p>
        </p:txBody>
      </p:sp>
      <p:sp>
        <p:nvSpPr>
          <p:cNvPr id="5" name="Footer Placeholder 4"/>
          <p:cNvSpPr>
            <a:spLocks noGrp="1"/>
          </p:cNvSpPr>
          <p:nvPr>
            <p:ph type="ftr" sz="quarter" idx="11"/>
          </p:nvPr>
        </p:nvSpPr>
        <p:spPr/>
        <p:txBody>
          <a:bodyPr/>
          <a:lstStyle/>
          <a:p>
            <a:endParaRPr lang="fr-CA" altLang="fr-FR"/>
          </a:p>
        </p:txBody>
      </p:sp>
      <p:sp>
        <p:nvSpPr>
          <p:cNvPr id="6" name="Slide Number Placeholder 5"/>
          <p:cNvSpPr>
            <a:spLocks noGrp="1"/>
          </p:cNvSpPr>
          <p:nvPr>
            <p:ph type="sldNum" sz="quarter" idx="12"/>
          </p:nvPr>
        </p:nvSpPr>
        <p:spPr/>
        <p:txBody>
          <a:bodyPr/>
          <a:lstStyle/>
          <a:p>
            <a:fld id="{112D67A7-A8E9-4D6E-BDA8-6A88A61188B2}" type="slidenum">
              <a:rPr lang="fr-CA" altLang="fr-FR" smtClean="0"/>
              <a:pPr/>
              <a:t>‹N°›</a:t>
            </a:fld>
            <a:endParaRPr lang="fr-CA" altLang="fr-FR"/>
          </a:p>
        </p:txBody>
      </p:sp>
    </p:spTree>
    <p:extLst>
      <p:ext uri="{BB962C8B-B14F-4D97-AF65-F5344CB8AC3E}">
        <p14:creationId xmlns:p14="http://schemas.microsoft.com/office/powerpoint/2010/main" val="3538405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471488" y="1369219"/>
            <a:ext cx="2914650" cy="326350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3471863" y="1369219"/>
            <a:ext cx="2914650" cy="3263504"/>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endParaRPr lang="fr-CA" altLang="fr-FR"/>
          </a:p>
        </p:txBody>
      </p:sp>
      <p:sp>
        <p:nvSpPr>
          <p:cNvPr id="6" name="Footer Placeholder 5"/>
          <p:cNvSpPr>
            <a:spLocks noGrp="1"/>
          </p:cNvSpPr>
          <p:nvPr>
            <p:ph type="ftr" sz="quarter" idx="11"/>
          </p:nvPr>
        </p:nvSpPr>
        <p:spPr/>
        <p:txBody>
          <a:bodyPr/>
          <a:lstStyle/>
          <a:p>
            <a:endParaRPr lang="fr-CA" altLang="fr-FR"/>
          </a:p>
        </p:txBody>
      </p:sp>
      <p:sp>
        <p:nvSpPr>
          <p:cNvPr id="7" name="Slide Number Placeholder 6"/>
          <p:cNvSpPr>
            <a:spLocks noGrp="1"/>
          </p:cNvSpPr>
          <p:nvPr>
            <p:ph type="sldNum" sz="quarter" idx="12"/>
          </p:nvPr>
        </p:nvSpPr>
        <p:spPr/>
        <p:txBody>
          <a:bodyPr/>
          <a:lstStyle/>
          <a:p>
            <a:fld id="{8AF5A185-1DF3-434E-9112-CAF514F1D69C}" type="slidenum">
              <a:rPr lang="fr-CA" altLang="fr-FR" smtClean="0"/>
              <a:pPr/>
              <a:t>‹N°›</a:t>
            </a:fld>
            <a:endParaRPr lang="fr-CA" altLang="fr-FR"/>
          </a:p>
        </p:txBody>
      </p:sp>
    </p:spTree>
    <p:extLst>
      <p:ext uri="{BB962C8B-B14F-4D97-AF65-F5344CB8AC3E}">
        <p14:creationId xmlns:p14="http://schemas.microsoft.com/office/powerpoint/2010/main" val="3107568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273845"/>
            <a:ext cx="5915025" cy="994172"/>
          </a:xfrm>
        </p:spPr>
        <p:txBody>
          <a:bodyPr/>
          <a:lstStyle/>
          <a:p>
            <a:r>
              <a:rPr lang="fr-FR"/>
              <a:t>Modifiez le style du titre</a:t>
            </a:r>
            <a:endParaRPr lang="en-US"/>
          </a:p>
        </p:txBody>
      </p:sp>
      <p:sp>
        <p:nvSpPr>
          <p:cNvPr id="3" name="Text Placeholder 2"/>
          <p:cNvSpPr>
            <a:spLocks noGrp="1"/>
          </p:cNvSpPr>
          <p:nvPr>
            <p:ph type="body" idx="1"/>
          </p:nvPr>
        </p:nvSpPr>
        <p:spPr>
          <a:xfrm>
            <a:off x="472381" y="1260872"/>
            <a:ext cx="2901255"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4" name="Content Placeholder 3"/>
          <p:cNvSpPr>
            <a:spLocks noGrp="1"/>
          </p:cNvSpPr>
          <p:nvPr>
            <p:ph sz="half" idx="2"/>
          </p:nvPr>
        </p:nvSpPr>
        <p:spPr>
          <a:xfrm>
            <a:off x="472381" y="1878806"/>
            <a:ext cx="2901255" cy="2763441"/>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3471863" y="1260872"/>
            <a:ext cx="2915543"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6" name="Content Placeholder 5"/>
          <p:cNvSpPr>
            <a:spLocks noGrp="1"/>
          </p:cNvSpPr>
          <p:nvPr>
            <p:ph sz="quarter" idx="4"/>
          </p:nvPr>
        </p:nvSpPr>
        <p:spPr>
          <a:xfrm>
            <a:off x="3471863" y="1878806"/>
            <a:ext cx="2915543" cy="2763441"/>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endParaRPr lang="fr-CA" altLang="fr-FR"/>
          </a:p>
        </p:txBody>
      </p:sp>
      <p:sp>
        <p:nvSpPr>
          <p:cNvPr id="8" name="Footer Placeholder 7"/>
          <p:cNvSpPr>
            <a:spLocks noGrp="1"/>
          </p:cNvSpPr>
          <p:nvPr>
            <p:ph type="ftr" sz="quarter" idx="11"/>
          </p:nvPr>
        </p:nvSpPr>
        <p:spPr/>
        <p:txBody>
          <a:bodyPr/>
          <a:lstStyle/>
          <a:p>
            <a:endParaRPr lang="fr-CA" altLang="fr-FR"/>
          </a:p>
        </p:txBody>
      </p:sp>
      <p:sp>
        <p:nvSpPr>
          <p:cNvPr id="9" name="Slide Number Placeholder 8"/>
          <p:cNvSpPr>
            <a:spLocks noGrp="1"/>
          </p:cNvSpPr>
          <p:nvPr>
            <p:ph type="sldNum" sz="quarter" idx="12"/>
          </p:nvPr>
        </p:nvSpPr>
        <p:spPr/>
        <p:txBody>
          <a:bodyPr/>
          <a:lstStyle/>
          <a:p>
            <a:fld id="{636FA67B-C8A5-4D4B-8B43-AEDA2A0B87EE}" type="slidenum">
              <a:rPr lang="fr-CA" altLang="fr-FR" smtClean="0"/>
              <a:pPr/>
              <a:t>‹N°›</a:t>
            </a:fld>
            <a:endParaRPr lang="fr-CA" altLang="fr-FR"/>
          </a:p>
        </p:txBody>
      </p:sp>
    </p:spTree>
    <p:extLst>
      <p:ext uri="{BB962C8B-B14F-4D97-AF65-F5344CB8AC3E}">
        <p14:creationId xmlns:p14="http://schemas.microsoft.com/office/powerpoint/2010/main" val="13775721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endParaRPr lang="fr-CA" altLang="fr-FR"/>
          </a:p>
        </p:txBody>
      </p:sp>
      <p:sp>
        <p:nvSpPr>
          <p:cNvPr id="4" name="Footer Placeholder 3"/>
          <p:cNvSpPr>
            <a:spLocks noGrp="1"/>
          </p:cNvSpPr>
          <p:nvPr>
            <p:ph type="ftr" sz="quarter" idx="11"/>
          </p:nvPr>
        </p:nvSpPr>
        <p:spPr/>
        <p:txBody>
          <a:bodyPr/>
          <a:lstStyle/>
          <a:p>
            <a:endParaRPr lang="fr-CA" altLang="fr-FR"/>
          </a:p>
        </p:txBody>
      </p:sp>
      <p:sp>
        <p:nvSpPr>
          <p:cNvPr id="5" name="Slide Number Placeholder 4"/>
          <p:cNvSpPr>
            <a:spLocks noGrp="1"/>
          </p:cNvSpPr>
          <p:nvPr>
            <p:ph type="sldNum" sz="quarter" idx="12"/>
          </p:nvPr>
        </p:nvSpPr>
        <p:spPr/>
        <p:txBody>
          <a:bodyPr/>
          <a:lstStyle/>
          <a:p>
            <a:fld id="{B4A3EE6E-780E-44DE-85ED-486C25F11ADA}" type="slidenum">
              <a:rPr lang="fr-CA" altLang="fr-FR" smtClean="0"/>
              <a:pPr/>
              <a:t>‹N°›</a:t>
            </a:fld>
            <a:endParaRPr lang="fr-CA" altLang="fr-FR"/>
          </a:p>
        </p:txBody>
      </p:sp>
    </p:spTree>
    <p:extLst>
      <p:ext uri="{BB962C8B-B14F-4D97-AF65-F5344CB8AC3E}">
        <p14:creationId xmlns:p14="http://schemas.microsoft.com/office/powerpoint/2010/main" val="1544276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fr-CA" altLang="fr-FR"/>
          </a:p>
        </p:txBody>
      </p:sp>
      <p:sp>
        <p:nvSpPr>
          <p:cNvPr id="3" name="Footer Placeholder 2"/>
          <p:cNvSpPr>
            <a:spLocks noGrp="1"/>
          </p:cNvSpPr>
          <p:nvPr>
            <p:ph type="ftr" sz="quarter" idx="11"/>
          </p:nvPr>
        </p:nvSpPr>
        <p:spPr/>
        <p:txBody>
          <a:bodyPr/>
          <a:lstStyle/>
          <a:p>
            <a:endParaRPr lang="fr-CA" altLang="fr-FR"/>
          </a:p>
        </p:txBody>
      </p:sp>
      <p:sp>
        <p:nvSpPr>
          <p:cNvPr id="4" name="Slide Number Placeholder 3"/>
          <p:cNvSpPr>
            <a:spLocks noGrp="1"/>
          </p:cNvSpPr>
          <p:nvPr>
            <p:ph type="sldNum" sz="quarter" idx="12"/>
          </p:nvPr>
        </p:nvSpPr>
        <p:spPr/>
        <p:txBody>
          <a:bodyPr/>
          <a:lstStyle/>
          <a:p>
            <a:fld id="{7F5C1BA8-6FB6-45DD-8F27-BBE038DC04B2}" type="slidenum">
              <a:rPr lang="fr-CA" altLang="fr-FR" smtClean="0"/>
              <a:pPr/>
              <a:t>‹N°›</a:t>
            </a:fld>
            <a:endParaRPr lang="fr-CA" altLang="fr-FR"/>
          </a:p>
        </p:txBody>
      </p:sp>
    </p:spTree>
    <p:extLst>
      <p:ext uri="{BB962C8B-B14F-4D97-AF65-F5344CB8AC3E}">
        <p14:creationId xmlns:p14="http://schemas.microsoft.com/office/powerpoint/2010/main" val="1323797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342900"/>
            <a:ext cx="2211884" cy="1200150"/>
          </a:xfrm>
        </p:spPr>
        <p:txBody>
          <a:bodyPr anchor="b"/>
          <a:lstStyle>
            <a:lvl1pPr>
              <a:defRPr sz="2400"/>
            </a:lvl1pPr>
          </a:lstStyle>
          <a:p>
            <a:r>
              <a:rPr lang="fr-FR"/>
              <a:t>Modifiez le style du titre</a:t>
            </a:r>
            <a:endParaRPr lang="en-US"/>
          </a:p>
        </p:txBody>
      </p:sp>
      <p:sp>
        <p:nvSpPr>
          <p:cNvPr id="3" name="Content Placeholder 2"/>
          <p:cNvSpPr>
            <a:spLocks noGrp="1"/>
          </p:cNvSpPr>
          <p:nvPr>
            <p:ph idx="1"/>
          </p:nvPr>
        </p:nvSpPr>
        <p:spPr>
          <a:xfrm>
            <a:off x="2915543" y="740570"/>
            <a:ext cx="3471863"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472381" y="1543050"/>
            <a:ext cx="2211884"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endParaRPr lang="fr-CA" altLang="fr-FR"/>
          </a:p>
        </p:txBody>
      </p:sp>
      <p:sp>
        <p:nvSpPr>
          <p:cNvPr id="6" name="Footer Placeholder 5"/>
          <p:cNvSpPr>
            <a:spLocks noGrp="1"/>
          </p:cNvSpPr>
          <p:nvPr>
            <p:ph type="ftr" sz="quarter" idx="11"/>
          </p:nvPr>
        </p:nvSpPr>
        <p:spPr/>
        <p:txBody>
          <a:bodyPr/>
          <a:lstStyle/>
          <a:p>
            <a:endParaRPr lang="fr-CA" altLang="fr-FR"/>
          </a:p>
        </p:txBody>
      </p:sp>
      <p:sp>
        <p:nvSpPr>
          <p:cNvPr id="7" name="Slide Number Placeholder 6"/>
          <p:cNvSpPr>
            <a:spLocks noGrp="1"/>
          </p:cNvSpPr>
          <p:nvPr>
            <p:ph type="sldNum" sz="quarter" idx="12"/>
          </p:nvPr>
        </p:nvSpPr>
        <p:spPr/>
        <p:txBody>
          <a:bodyPr/>
          <a:lstStyle/>
          <a:p>
            <a:fld id="{5633E79B-1901-475D-8B61-CD23303DD4A3}" type="slidenum">
              <a:rPr lang="fr-CA" altLang="fr-FR" smtClean="0"/>
              <a:pPr/>
              <a:t>‹N°›</a:t>
            </a:fld>
            <a:endParaRPr lang="fr-CA" altLang="fr-FR"/>
          </a:p>
        </p:txBody>
      </p:sp>
    </p:spTree>
    <p:extLst>
      <p:ext uri="{BB962C8B-B14F-4D97-AF65-F5344CB8AC3E}">
        <p14:creationId xmlns:p14="http://schemas.microsoft.com/office/powerpoint/2010/main" val="30231945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342900"/>
            <a:ext cx="2211884" cy="1200150"/>
          </a:xfrm>
        </p:spPr>
        <p:txBody>
          <a:bodyPr anchor="b"/>
          <a:lstStyle>
            <a:lvl1pPr>
              <a:defRPr sz="2400"/>
            </a:lvl1pPr>
          </a:lstStyle>
          <a:p>
            <a:r>
              <a:rPr lang="fr-FR"/>
              <a:t>Modifiez le style du titre</a:t>
            </a:r>
            <a:endParaRPr lang="en-US"/>
          </a:p>
        </p:txBody>
      </p:sp>
      <p:sp>
        <p:nvSpPr>
          <p:cNvPr id="3" name="Picture Placeholder 2"/>
          <p:cNvSpPr>
            <a:spLocks noGrp="1" noChangeAspect="1"/>
          </p:cNvSpPr>
          <p:nvPr>
            <p:ph type="pic" idx="1"/>
          </p:nvPr>
        </p:nvSpPr>
        <p:spPr>
          <a:xfrm>
            <a:off x="2915543" y="740570"/>
            <a:ext cx="3471863"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a:p>
        </p:txBody>
      </p:sp>
      <p:sp>
        <p:nvSpPr>
          <p:cNvPr id="4" name="Text Placeholder 3"/>
          <p:cNvSpPr>
            <a:spLocks noGrp="1"/>
          </p:cNvSpPr>
          <p:nvPr>
            <p:ph type="body" sz="half" idx="2"/>
          </p:nvPr>
        </p:nvSpPr>
        <p:spPr>
          <a:xfrm>
            <a:off x="472381" y="1543050"/>
            <a:ext cx="2211884"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endParaRPr lang="fr-CA" altLang="fr-FR"/>
          </a:p>
        </p:txBody>
      </p:sp>
      <p:sp>
        <p:nvSpPr>
          <p:cNvPr id="6" name="Footer Placeholder 5"/>
          <p:cNvSpPr>
            <a:spLocks noGrp="1"/>
          </p:cNvSpPr>
          <p:nvPr>
            <p:ph type="ftr" sz="quarter" idx="11"/>
          </p:nvPr>
        </p:nvSpPr>
        <p:spPr/>
        <p:txBody>
          <a:bodyPr/>
          <a:lstStyle/>
          <a:p>
            <a:endParaRPr lang="fr-CA" altLang="fr-FR"/>
          </a:p>
        </p:txBody>
      </p:sp>
      <p:sp>
        <p:nvSpPr>
          <p:cNvPr id="7" name="Slide Number Placeholder 6"/>
          <p:cNvSpPr>
            <a:spLocks noGrp="1"/>
          </p:cNvSpPr>
          <p:nvPr>
            <p:ph type="sldNum" sz="quarter" idx="12"/>
          </p:nvPr>
        </p:nvSpPr>
        <p:spPr/>
        <p:txBody>
          <a:bodyPr/>
          <a:lstStyle/>
          <a:p>
            <a:fld id="{83D577AA-C947-4EA1-A649-C6F59130BA2F}" type="slidenum">
              <a:rPr lang="fr-CA" altLang="fr-FR" smtClean="0"/>
              <a:pPr/>
              <a:t>‹N°›</a:t>
            </a:fld>
            <a:endParaRPr lang="fr-CA" altLang="fr-FR"/>
          </a:p>
        </p:txBody>
      </p:sp>
    </p:spTree>
    <p:extLst>
      <p:ext uri="{BB962C8B-B14F-4D97-AF65-F5344CB8AC3E}">
        <p14:creationId xmlns:p14="http://schemas.microsoft.com/office/powerpoint/2010/main" val="15560978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endParaRPr lang="fr-CA" altLang="fr-FR"/>
          </a:p>
        </p:txBody>
      </p:sp>
      <p:sp>
        <p:nvSpPr>
          <p:cNvPr id="5" name="Footer Placeholder 4"/>
          <p:cNvSpPr>
            <a:spLocks noGrp="1"/>
          </p:cNvSpPr>
          <p:nvPr>
            <p:ph type="ftr" sz="quarter" idx="11"/>
          </p:nvPr>
        </p:nvSpPr>
        <p:spPr/>
        <p:txBody>
          <a:bodyPr/>
          <a:lstStyle/>
          <a:p>
            <a:endParaRPr lang="fr-CA" altLang="fr-FR"/>
          </a:p>
        </p:txBody>
      </p:sp>
      <p:sp>
        <p:nvSpPr>
          <p:cNvPr id="6" name="Slide Number Placeholder 5"/>
          <p:cNvSpPr>
            <a:spLocks noGrp="1"/>
          </p:cNvSpPr>
          <p:nvPr>
            <p:ph type="sldNum" sz="quarter" idx="12"/>
          </p:nvPr>
        </p:nvSpPr>
        <p:spPr/>
        <p:txBody>
          <a:bodyPr/>
          <a:lstStyle/>
          <a:p>
            <a:fld id="{9859AD0F-158D-40E0-8B66-455A7A0AF5AB}" type="slidenum">
              <a:rPr lang="fr-CA" altLang="fr-FR" smtClean="0"/>
              <a:pPr/>
              <a:t>‹N°›</a:t>
            </a:fld>
            <a:endParaRPr lang="fr-CA" altLang="fr-FR"/>
          </a:p>
        </p:txBody>
      </p:sp>
    </p:spTree>
    <p:extLst>
      <p:ext uri="{BB962C8B-B14F-4D97-AF65-F5344CB8AC3E}">
        <p14:creationId xmlns:p14="http://schemas.microsoft.com/office/powerpoint/2010/main" val="10675562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273844"/>
            <a:ext cx="1478756" cy="4358879"/>
          </a:xfrm>
        </p:spPr>
        <p:txBody>
          <a:bodyPr vert="eaVert"/>
          <a:lstStyle/>
          <a:p>
            <a:r>
              <a:rPr lang="fr-FR"/>
              <a:t>Modifiez le style du titre</a:t>
            </a:r>
            <a:endParaRPr lang="en-US"/>
          </a:p>
        </p:txBody>
      </p:sp>
      <p:sp>
        <p:nvSpPr>
          <p:cNvPr id="3" name="Vertical Text Placeholder 2"/>
          <p:cNvSpPr>
            <a:spLocks noGrp="1"/>
          </p:cNvSpPr>
          <p:nvPr>
            <p:ph type="body" orient="vert" idx="1"/>
          </p:nvPr>
        </p:nvSpPr>
        <p:spPr>
          <a:xfrm>
            <a:off x="471488" y="273844"/>
            <a:ext cx="4350544" cy="4358879"/>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endParaRPr lang="fr-CA" altLang="fr-FR"/>
          </a:p>
        </p:txBody>
      </p:sp>
      <p:sp>
        <p:nvSpPr>
          <p:cNvPr id="5" name="Footer Placeholder 4"/>
          <p:cNvSpPr>
            <a:spLocks noGrp="1"/>
          </p:cNvSpPr>
          <p:nvPr>
            <p:ph type="ftr" sz="quarter" idx="11"/>
          </p:nvPr>
        </p:nvSpPr>
        <p:spPr/>
        <p:txBody>
          <a:bodyPr/>
          <a:lstStyle/>
          <a:p>
            <a:endParaRPr lang="fr-CA" altLang="fr-FR"/>
          </a:p>
        </p:txBody>
      </p:sp>
      <p:sp>
        <p:nvSpPr>
          <p:cNvPr id="6" name="Slide Number Placeholder 5"/>
          <p:cNvSpPr>
            <a:spLocks noGrp="1"/>
          </p:cNvSpPr>
          <p:nvPr>
            <p:ph type="sldNum" sz="quarter" idx="12"/>
          </p:nvPr>
        </p:nvSpPr>
        <p:spPr/>
        <p:txBody>
          <a:bodyPr/>
          <a:lstStyle/>
          <a:p>
            <a:fld id="{EABE7F54-8C79-4310-BDBB-2F72EDBCAA61}" type="slidenum">
              <a:rPr lang="fr-CA" altLang="fr-FR" smtClean="0"/>
              <a:pPr/>
              <a:t>‹N°›</a:t>
            </a:fld>
            <a:endParaRPr lang="fr-CA" altLang="fr-FR"/>
          </a:p>
        </p:txBody>
      </p:sp>
    </p:spTree>
    <p:extLst>
      <p:ext uri="{BB962C8B-B14F-4D97-AF65-F5344CB8AC3E}">
        <p14:creationId xmlns:p14="http://schemas.microsoft.com/office/powerpoint/2010/main" val="1596264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273845"/>
            <a:ext cx="5915025" cy="994172"/>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471488" y="1369219"/>
            <a:ext cx="5915025" cy="3263504"/>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471488" y="4767264"/>
            <a:ext cx="1543050" cy="273844"/>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CA" altLang="fr-FR"/>
          </a:p>
        </p:txBody>
      </p:sp>
      <p:sp>
        <p:nvSpPr>
          <p:cNvPr id="5" name="Footer Placeholder 4"/>
          <p:cNvSpPr>
            <a:spLocks noGrp="1"/>
          </p:cNvSpPr>
          <p:nvPr>
            <p:ph type="ftr" sz="quarter" idx="3"/>
          </p:nvPr>
        </p:nvSpPr>
        <p:spPr>
          <a:xfrm>
            <a:off x="2271713" y="4767264"/>
            <a:ext cx="2314575"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CA" altLang="fr-FR"/>
          </a:p>
        </p:txBody>
      </p:sp>
      <p:sp>
        <p:nvSpPr>
          <p:cNvPr id="6" name="Slide Number Placeholder 5"/>
          <p:cNvSpPr>
            <a:spLocks noGrp="1"/>
          </p:cNvSpPr>
          <p:nvPr>
            <p:ph type="sldNum" sz="quarter" idx="4"/>
          </p:nvPr>
        </p:nvSpPr>
        <p:spPr>
          <a:xfrm>
            <a:off x="4843463" y="4767264"/>
            <a:ext cx="154305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BE83208-3DFA-4308-B1B9-A752AA1E1234}" type="slidenum">
              <a:rPr lang="fr-CA" altLang="fr-FR" smtClean="0"/>
              <a:pPr/>
              <a:t>‹N°›</a:t>
            </a:fld>
            <a:endParaRPr lang="fr-CA" altLang="fr-FR"/>
          </a:p>
        </p:txBody>
      </p:sp>
    </p:spTree>
    <p:extLst>
      <p:ext uri="{BB962C8B-B14F-4D97-AF65-F5344CB8AC3E}">
        <p14:creationId xmlns:p14="http://schemas.microsoft.com/office/powerpoint/2010/main" val="2742001610"/>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comments" Target="../comments/comment1.xml"/></Relationships>
</file>

<file path=ppt/slides/_rels/slide3.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comments" Target="../comments/comment2.xml"/><Relationship Id="rId5" Type="http://schemas.openxmlformats.org/officeDocument/2006/relationships/image" Target="../media/image1.jpg"/><Relationship Id="rId4"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comments" Target="../comments/comment3.xml"/><Relationship Id="rId5" Type="http://schemas.openxmlformats.org/officeDocument/2006/relationships/image" Target="../media/image2.jpg"/><Relationship Id="rId4"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image" Target="../media/image3.jpg"/><Relationship Id="rId4"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image" Target="../media/image7.jpg"/><Relationship Id="rId5" Type="http://schemas.openxmlformats.org/officeDocument/2006/relationships/image" Target="../media/image6.jpeg"/><Relationship Id="rId4"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tags" Target="../tags/tag25.xml"/><Relationship Id="rId7" Type="http://schemas.openxmlformats.org/officeDocument/2006/relationships/image" Target="../media/image10.jpg"/><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slideLayout" Target="../slideLayouts/slideLayout6.xml"/><Relationship Id="rId5" Type="http://schemas.openxmlformats.org/officeDocument/2006/relationships/tags" Target="../tags/tag27.xml"/><Relationship Id="rId10" Type="http://schemas.openxmlformats.org/officeDocument/2006/relationships/image" Target="../media/image13.jpeg"/><Relationship Id="rId4" Type="http://schemas.openxmlformats.org/officeDocument/2006/relationships/tags" Target="../tags/tag26.xml"/><Relationship Id="rId9"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 Id="rId5" Type="http://schemas.openxmlformats.org/officeDocument/2006/relationships/image" Target="../media/image14.jpg"/><Relationship Id="rId4"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tags" Target="../tags/tag31.xml"/><Relationship Id="rId5" Type="http://schemas.openxmlformats.org/officeDocument/2006/relationships/image" Target="../media/image15.jpg"/><Relationship Id="rId4"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tags" Target="../tags/tag36.xml"/><Relationship Id="rId7" Type="http://schemas.openxmlformats.org/officeDocument/2006/relationships/image" Target="../media/image17.jpg"/><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image" Target="../media/image16.jpg"/><Relationship Id="rId5" Type="http://schemas.openxmlformats.org/officeDocument/2006/relationships/slideLayout" Target="../slideLayouts/slideLayout9.xml"/><Relationship Id="rId4" Type="http://schemas.openxmlformats.org/officeDocument/2006/relationships/tags" Target="../tags/tag37.xml"/></Relationships>
</file>

<file path=ppt/slides/_rels/slide13.xml.rels><?xml version="1.0" encoding="UTF-8" standalone="yes"?>
<Relationships xmlns="http://schemas.openxmlformats.org/package/2006/relationships"><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tags" Target="../tags/tag38.xml"/><Relationship Id="rId5" Type="http://schemas.openxmlformats.org/officeDocument/2006/relationships/image" Target="../media/image18.jpg"/><Relationship Id="rId4"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tags" Target="../tags/tag43.xml"/><Relationship Id="rId7" Type="http://schemas.openxmlformats.org/officeDocument/2006/relationships/image" Target="../media/image19.jpg"/><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slideLayout" Target="../slideLayouts/slideLayout5.xml"/><Relationship Id="rId5" Type="http://schemas.openxmlformats.org/officeDocument/2006/relationships/tags" Target="../tags/tag45.xml"/><Relationship Id="rId4" Type="http://schemas.openxmlformats.org/officeDocument/2006/relationships/tags" Target="../tags/tag44.xml"/></Relationships>
</file>

<file path=ppt/slides/_rels/slide15.xml.rels><?xml version="1.0" encoding="UTF-8" standalone="yes"?>
<Relationships xmlns="http://schemas.openxmlformats.org/package/2006/relationships"><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8" Type="http://schemas.openxmlformats.org/officeDocument/2006/relationships/image" Target="../media/image24.jpg"/><Relationship Id="rId3" Type="http://schemas.openxmlformats.org/officeDocument/2006/relationships/tags" Target="../tags/tag51.xml"/><Relationship Id="rId7" Type="http://schemas.openxmlformats.org/officeDocument/2006/relationships/image" Target="../media/image23.jpg"/><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slideLayout" Target="../slideLayouts/slideLayout5.xml"/><Relationship Id="rId5" Type="http://schemas.openxmlformats.org/officeDocument/2006/relationships/tags" Target="../tags/tag53.xml"/><Relationship Id="rId4" Type="http://schemas.openxmlformats.org/officeDocument/2006/relationships/tags" Target="../tags/tag52.xml"/></Relationships>
</file>

<file path=ppt/slides/_rels/slide17.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tags" Target="../tags/tag56.xml"/><Relationship Id="rId7" Type="http://schemas.openxmlformats.org/officeDocument/2006/relationships/image" Target="../media/image25.jpg"/><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slideLayout" Target="../slideLayouts/slideLayout5.xml"/><Relationship Id="rId5" Type="http://schemas.openxmlformats.org/officeDocument/2006/relationships/tags" Target="../tags/tag58.xml"/><Relationship Id="rId4" Type="http://schemas.openxmlformats.org/officeDocument/2006/relationships/tags" Target="../tags/tag57.xml"/></Relationships>
</file>

<file path=ppt/slides/_rels/slide18.xml.rels><?xml version="1.0" encoding="UTF-8" standalone="yes"?>
<Relationships xmlns="http://schemas.openxmlformats.org/package/2006/relationships"><Relationship Id="rId8" Type="http://schemas.openxmlformats.org/officeDocument/2006/relationships/image" Target="../media/image28.jpg"/><Relationship Id="rId3" Type="http://schemas.openxmlformats.org/officeDocument/2006/relationships/tags" Target="../tags/tag61.xml"/><Relationship Id="rId7" Type="http://schemas.openxmlformats.org/officeDocument/2006/relationships/image" Target="../media/image27.jpg"/><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slideLayout" Target="../slideLayouts/slideLayout5.xml"/><Relationship Id="rId5" Type="http://schemas.openxmlformats.org/officeDocument/2006/relationships/tags" Target="../tags/tag63.xml"/><Relationship Id="rId4" Type="http://schemas.openxmlformats.org/officeDocument/2006/relationships/tags" Target="../tags/tag62.xml"/></Relationships>
</file>

<file path=ppt/slides/_rels/slide19.xml.rels><?xml version="1.0" encoding="UTF-8" standalone="yes"?>
<Relationships xmlns="http://schemas.openxmlformats.org/package/2006/relationships"><Relationship Id="rId8" Type="http://schemas.openxmlformats.org/officeDocument/2006/relationships/image" Target="../media/image30.jpg"/><Relationship Id="rId3" Type="http://schemas.openxmlformats.org/officeDocument/2006/relationships/tags" Target="../tags/tag66.xml"/><Relationship Id="rId7" Type="http://schemas.openxmlformats.org/officeDocument/2006/relationships/image" Target="../media/image29.jpeg"/><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slideLayout" Target="../slideLayouts/slideLayout5.xml"/><Relationship Id="rId5" Type="http://schemas.openxmlformats.org/officeDocument/2006/relationships/tags" Target="../tags/tag68.xml"/><Relationship Id="rId4" Type="http://schemas.openxmlformats.org/officeDocument/2006/relationships/tags" Target="../tags/tag67.xml"/></Relationships>
</file>

<file path=ppt/slides/_rels/slide20.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tags" Target="../tags/tag71.xml"/><Relationship Id="rId7" Type="http://schemas.openxmlformats.org/officeDocument/2006/relationships/image" Target="../media/image31.jpg"/><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slideLayout" Target="../slideLayouts/slideLayout5.xml"/><Relationship Id="rId5" Type="http://schemas.openxmlformats.org/officeDocument/2006/relationships/tags" Target="../tags/tag73.xml"/><Relationship Id="rId4" Type="http://schemas.openxmlformats.org/officeDocument/2006/relationships/tags" Target="../tags/tag72.xml"/></Relationships>
</file>

<file path=ppt/slides/_rels/slide21.xml.rels><?xml version="1.0" encoding="UTF-8" standalone="yes"?>
<Relationships xmlns="http://schemas.openxmlformats.org/package/2006/relationships"><Relationship Id="rId3" Type="http://schemas.openxmlformats.org/officeDocument/2006/relationships/tags" Target="../tags/tag76.xml"/><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image" Target="../media/image34.jpg"/><Relationship Id="rId5" Type="http://schemas.openxmlformats.org/officeDocument/2006/relationships/image" Target="../media/image33.jpg"/><Relationship Id="rId4"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tags" Target="../tags/tag79.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image" Target="../media/image36.jpg"/><Relationship Id="rId5" Type="http://schemas.openxmlformats.org/officeDocument/2006/relationships/image" Target="../media/image35.jpg"/><Relationship Id="rId4"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image" Target="../media/image38.jpg"/><Relationship Id="rId5" Type="http://schemas.openxmlformats.org/officeDocument/2006/relationships/image" Target="../media/image37.jpeg"/><Relationship Id="rId4"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tags" Target="../tags/tag85.xml"/><Relationship Id="rId2" Type="http://schemas.openxmlformats.org/officeDocument/2006/relationships/tags" Target="../tags/tag84.xml"/><Relationship Id="rId1" Type="http://schemas.openxmlformats.org/officeDocument/2006/relationships/tags" Target="../tags/tag83.xml"/><Relationship Id="rId6" Type="http://schemas.openxmlformats.org/officeDocument/2006/relationships/image" Target="../media/image40.jpg"/><Relationship Id="rId5" Type="http://schemas.openxmlformats.org/officeDocument/2006/relationships/image" Target="../media/image39.jpg"/><Relationship Id="rId4"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tags" Target="../tags/tag88.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tags" Target="../tags/tag91.xml"/><Relationship Id="rId7" Type="http://schemas.openxmlformats.org/officeDocument/2006/relationships/image" Target="../media/image44.jpg"/><Relationship Id="rId2" Type="http://schemas.openxmlformats.org/officeDocument/2006/relationships/tags" Target="../tags/tag90.xml"/><Relationship Id="rId1" Type="http://schemas.openxmlformats.org/officeDocument/2006/relationships/tags" Target="../tags/tag89.xml"/><Relationship Id="rId6" Type="http://schemas.openxmlformats.org/officeDocument/2006/relationships/image" Target="../media/image43.jpg"/><Relationship Id="rId5" Type="http://schemas.openxmlformats.org/officeDocument/2006/relationships/slideLayout" Target="../slideLayouts/slideLayout4.xml"/><Relationship Id="rId4" Type="http://schemas.openxmlformats.org/officeDocument/2006/relationships/tags" Target="../tags/tag92.xml"/><Relationship Id="rId9" Type="http://schemas.microsoft.com/office/2007/relationships/hdphoto" Target="../media/hdphoto1.wdp"/></Relationships>
</file>

<file path=ppt/slides/_rels/slide27.xml.rels><?xml version="1.0" encoding="UTF-8" standalone="yes"?>
<Relationships xmlns="http://schemas.openxmlformats.org/package/2006/relationships"><Relationship Id="rId3" Type="http://schemas.openxmlformats.org/officeDocument/2006/relationships/tags" Target="../tags/tag95.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image" Target="../media/image47.jpeg"/><Relationship Id="rId5" Type="http://schemas.openxmlformats.org/officeDocument/2006/relationships/image" Target="../media/image46.jpg"/><Relationship Id="rId4"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tags" Target="../tags/tag98.xml"/><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image" Target="../media/image49.jpg"/><Relationship Id="rId5" Type="http://schemas.openxmlformats.org/officeDocument/2006/relationships/image" Target="../media/image48.jpg"/><Relationship Id="rId4"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tags" Target="../tags/tag101.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image" Target="../media/image51.jpg"/><Relationship Id="rId5" Type="http://schemas.openxmlformats.org/officeDocument/2006/relationships/image" Target="../media/image50.jpg"/><Relationship Id="rId4"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tags" Target="../tags/tag104.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image" Target="../media/image53.jpg"/><Relationship Id="rId5" Type="http://schemas.openxmlformats.org/officeDocument/2006/relationships/image" Target="../media/image52.jpeg"/><Relationship Id="rId4"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tags" Target="../tags/tag107.xml"/><Relationship Id="rId2" Type="http://schemas.openxmlformats.org/officeDocument/2006/relationships/tags" Target="../tags/tag106.xml"/><Relationship Id="rId1" Type="http://schemas.openxmlformats.org/officeDocument/2006/relationships/tags" Target="../tags/tag105.xml"/><Relationship Id="rId6" Type="http://schemas.openxmlformats.org/officeDocument/2006/relationships/image" Target="../media/image55.jpg"/><Relationship Id="rId5" Type="http://schemas.openxmlformats.org/officeDocument/2006/relationships/image" Target="../media/image54.jpg"/><Relationship Id="rId4"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tags" Target="../tags/tag110.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image" Target="../media/image57.jpg"/><Relationship Id="rId5" Type="http://schemas.openxmlformats.org/officeDocument/2006/relationships/image" Target="../media/image56.jpg"/><Relationship Id="rId4"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tags" Target="../tags/tag113.xml"/><Relationship Id="rId2" Type="http://schemas.openxmlformats.org/officeDocument/2006/relationships/tags" Target="../tags/tag112.xml"/><Relationship Id="rId1" Type="http://schemas.openxmlformats.org/officeDocument/2006/relationships/tags" Target="../tags/tag111.xml"/><Relationship Id="rId6" Type="http://schemas.openxmlformats.org/officeDocument/2006/relationships/image" Target="../media/image59.jpg"/><Relationship Id="rId5" Type="http://schemas.openxmlformats.org/officeDocument/2006/relationships/image" Target="../media/image58.jpg"/><Relationship Id="rId4"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custDataLst>
              <p:tags r:id="rId1"/>
            </p:custDataLst>
          </p:nvPr>
        </p:nvSpPr>
        <p:spPr/>
        <p:txBody>
          <a:bodyPr/>
          <a:lstStyle/>
          <a:p>
            <a:r>
              <a:rPr lang="fr-CA" altLang="fr-FR"/>
              <a:t>Souvenirs</a:t>
            </a:r>
          </a:p>
        </p:txBody>
      </p:sp>
      <p:sp>
        <p:nvSpPr>
          <p:cNvPr id="8" name="Sous-titre 7"/>
          <p:cNvSpPr>
            <a:spLocks noGrp="1"/>
          </p:cNvSpPr>
          <p:nvPr>
            <p:ph type="subTitle" idx="1"/>
            <p:custDataLst>
              <p:tags r:id="rId2"/>
            </p:custDataLst>
          </p:nvPr>
        </p:nvSpPr>
        <p:spPr/>
        <p:txBody>
          <a:bodyPr/>
          <a:lstStyle/>
          <a:p>
            <a:r>
              <a:rPr lang="fr-CA"/>
              <a:t>Moments marquants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a:t>Historique</a:t>
            </a:r>
          </a:p>
        </p:txBody>
      </p:sp>
      <p:sp>
        <p:nvSpPr>
          <p:cNvPr id="3" name="Espace réservé du contenu 2"/>
          <p:cNvSpPr>
            <a:spLocks noGrp="1"/>
          </p:cNvSpPr>
          <p:nvPr>
            <p:ph idx="1"/>
            <p:custDataLst>
              <p:tags r:id="rId2"/>
            </p:custDataLst>
          </p:nvPr>
        </p:nvSpPr>
        <p:spPr/>
        <p:txBody>
          <a:bodyPr>
            <a:normAutofit fontScale="92500" lnSpcReduction="20000"/>
          </a:bodyPr>
          <a:lstStyle/>
          <a:p>
            <a:r>
              <a:rPr lang="fr-CA"/>
              <a:t>Les diapositives suivantes présentent des objets ayant fait partie de la vie courante.</a:t>
            </a:r>
          </a:p>
          <a:p>
            <a:r>
              <a:rPr lang="fr-CA"/>
              <a:t>Ces images sont soit des publicités ou encore des modes auxquels plusieurs personnes on prit part.</a:t>
            </a:r>
          </a:p>
          <a:p>
            <a:r>
              <a:rPr lang="fr-CA"/>
              <a:t>On y retrouve des : </a:t>
            </a:r>
          </a:p>
          <a:p>
            <a:pPr lvl="1"/>
            <a:r>
              <a:rPr lang="fr-CA"/>
              <a:t>Ordinateurs et jeux vidéos</a:t>
            </a:r>
          </a:p>
          <a:p>
            <a:pPr lvl="1"/>
            <a:r>
              <a:rPr lang="fr-CA"/>
              <a:t>Enregistreurs</a:t>
            </a:r>
          </a:p>
          <a:p>
            <a:pPr lvl="1"/>
            <a:r>
              <a:rPr lang="fr-CA"/>
              <a:t>Restaurants</a:t>
            </a:r>
          </a:p>
          <a:p>
            <a:pPr lvl="1"/>
            <a:r>
              <a:rPr lang="fr-CA"/>
              <a:t>Vêtements</a:t>
            </a:r>
          </a:p>
          <a:p>
            <a:pPr lvl="1"/>
            <a:r>
              <a:rPr lang="fr-CA"/>
              <a:t>Ameublements</a:t>
            </a:r>
          </a:p>
          <a:p>
            <a:pPr lvl="1"/>
            <a:r>
              <a:rPr lang="fr-CA"/>
              <a:t>Jouets</a:t>
            </a:r>
          </a:p>
          <a:p>
            <a:pPr lvl="1"/>
            <a:r>
              <a:rPr lang="fr-CA"/>
              <a:t>Etc.</a:t>
            </a:r>
          </a:p>
        </p:txBody>
      </p:sp>
    </p:spTree>
    <p:extLst>
      <p:ext uri="{BB962C8B-B14F-4D97-AF65-F5344CB8AC3E}">
        <p14:creationId xmlns:p14="http://schemas.microsoft.com/office/powerpoint/2010/main" val="38622728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p:cNvSpPr>
            <a:spLocks noGrp="1"/>
          </p:cNvSpPr>
          <p:nvPr>
            <p:ph type="title"/>
            <p:custDataLst>
              <p:tags r:id="rId1"/>
            </p:custDataLst>
          </p:nvPr>
        </p:nvSpPr>
        <p:spPr/>
        <p:txBody>
          <a:bodyPr/>
          <a:lstStyle/>
          <a:p>
            <a:r>
              <a:rPr lang="fr-CA"/>
              <a:t>La machine à écrire moins moins</a:t>
            </a:r>
          </a:p>
        </p:txBody>
      </p:sp>
      <p:pic>
        <p:nvPicPr>
          <p:cNvPr id="11" name="Espace réservé du contenu 10"/>
          <p:cNvPicPr>
            <a:picLocks noGrp="1" noChangeAspect="1"/>
          </p:cNvPicPr>
          <p:nvPr>
            <p:ph idx="1"/>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2916238" y="1292666"/>
            <a:ext cx="3471862" cy="2551818"/>
          </a:xfrm>
        </p:spPr>
      </p:pic>
      <p:sp>
        <p:nvSpPr>
          <p:cNvPr id="17" name="Espace réservé du texte 16"/>
          <p:cNvSpPr>
            <a:spLocks noGrp="1"/>
          </p:cNvSpPr>
          <p:nvPr>
            <p:ph type="body" sz="half" idx="2"/>
            <p:custDataLst>
              <p:tags r:id="rId3"/>
            </p:custDataLst>
          </p:nvPr>
        </p:nvSpPr>
        <p:spPr/>
        <p:txBody>
          <a:bodyPr/>
          <a:lstStyle/>
          <a:p>
            <a:r>
              <a:rPr lang="fr-CA"/>
              <a:t>La machine à écrire</a:t>
            </a:r>
          </a:p>
          <a:p>
            <a:r>
              <a:rPr lang="fr-CA"/>
              <a:t>Les limites de la machine à écrire  étaient sans doute sa plus grande caractéristique. Même si elle permettait une certaine disposition du texte, vous ne pouviez laisser aller votre imagination pour obtenir un format particulier. De plus, une simple erreur se traduisait souvent par une complète reprise du travail.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custDataLst>
              <p:tags r:id="rId1"/>
            </p:custDataLst>
          </p:nvPr>
        </p:nvSpPr>
        <p:spPr/>
        <p:txBody>
          <a:bodyPr/>
          <a:lstStyle/>
          <a:p>
            <a:r>
              <a:rPr lang="fr-CA"/>
              <a:t>Le traitement de texte</a:t>
            </a:r>
          </a:p>
        </p:txBody>
      </p:sp>
      <p:pic>
        <p:nvPicPr>
          <p:cNvPr id="6" name="Espace réservé du contenu 5"/>
          <p:cNvPicPr>
            <a:picLocks noGrp="1" noChangeAspect="1"/>
          </p:cNvPicPr>
          <p:nvPr>
            <p:ph idx="1"/>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3234606" y="741363"/>
            <a:ext cx="2835126" cy="3654425"/>
          </a:xfrm>
        </p:spPr>
      </p:pic>
      <p:sp>
        <p:nvSpPr>
          <p:cNvPr id="5" name="Espace réservé du texte 4"/>
          <p:cNvSpPr>
            <a:spLocks noGrp="1"/>
          </p:cNvSpPr>
          <p:nvPr>
            <p:ph type="body" sz="half" idx="2"/>
            <p:custDataLst>
              <p:tags r:id="rId3"/>
            </p:custDataLst>
          </p:nvPr>
        </p:nvSpPr>
        <p:spPr/>
        <p:txBody>
          <a:bodyPr>
            <a:normAutofit fontScale="85000" lnSpcReduction="20000"/>
          </a:bodyPr>
          <a:lstStyle/>
          <a:p>
            <a:r>
              <a:rPr lang="fr-CA"/>
              <a:t>Même si le traitement de texte semblait un outil révolutionnaire pour le travail de bureau, il a mis un certain temps à supplanter la machine à écrire. Toutefois, plusieurs facteurs peuvent expliquer ce phénomène. Les coûts de remplacement des équipements étaient élevés. De plus, l'utilisation de ces appareils nécessite une solide formation. Enfin, il faut l'admettre, le traitement de texte change les habitudes de travail.</a:t>
            </a:r>
          </a:p>
          <a:p>
            <a:r>
              <a:rPr lang="fr-CA"/>
              <a:t>Les premiers traitements de texte, même s'ils représentaient un réel progrès avaient aussi des capacités limitées. Après des mois d'expérimentation, certains utilisateurs ont découvert les limites et ont vite imaginé des fonctions que le traitement de texte pourrait réaliser. D'autres utilisateurs par contre avaient une certaine nostalgie de leur machine à écrire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custDataLst>
              <p:tags r:id="rId1"/>
            </p:custDataLst>
          </p:nvPr>
        </p:nvSpPr>
        <p:spPr/>
        <p:txBody>
          <a:bodyPr/>
          <a:lstStyle/>
          <a:p>
            <a:r>
              <a:rPr lang="fr-CA"/>
              <a:t>Le diascope – Le rétroprojecteur</a:t>
            </a:r>
          </a:p>
        </p:txBody>
      </p:sp>
      <p:pic>
        <p:nvPicPr>
          <p:cNvPr id="6" name="Espace réservé du contenu 5"/>
          <p:cNvPicPr>
            <a:picLocks noGrp="1" noChangeAspect="1"/>
          </p:cNvPicPr>
          <p:nvPr>
            <p:ph type="pic" idx="1"/>
            <p:custDataLst>
              <p:tags r:id="rId2"/>
            </p:custDataLst>
          </p:nvPr>
        </p:nvPicPr>
        <p:blipFill>
          <a:blip r:embed="rId5">
            <a:extLst>
              <a:ext uri="{28A0092B-C50C-407E-A947-70E740481C1C}">
                <a14:useLocalDpi xmlns:a14="http://schemas.microsoft.com/office/drawing/2010/main" val="0"/>
              </a:ext>
            </a:extLst>
          </a:blip>
          <a:srcRect l="14373" r="14373"/>
          <a:stretch>
            <a:fillRect/>
          </a:stretch>
        </p:blipFill>
        <p:spPr/>
      </p:pic>
      <p:sp>
        <p:nvSpPr>
          <p:cNvPr id="7" name="Espace réservé du texte 6"/>
          <p:cNvSpPr>
            <a:spLocks noGrp="1"/>
          </p:cNvSpPr>
          <p:nvPr>
            <p:ph type="body" sz="half" idx="2"/>
            <p:custDataLst>
              <p:tags r:id="rId3"/>
            </p:custDataLst>
          </p:nvPr>
        </p:nvSpPr>
        <p:spPr/>
        <p:txBody>
          <a:bodyPr/>
          <a:lstStyle/>
          <a:p>
            <a:r>
              <a:rPr lang="fr-CA"/>
              <a:t>Ancêtre de PowerPoint, ce dispositif nécessite de projeter des documents réalisés sur supports transparents.</a:t>
            </a:r>
          </a:p>
        </p:txBody>
      </p:sp>
    </p:spTree>
    <p:extLst>
      <p:ext uri="{BB962C8B-B14F-4D97-AF65-F5344CB8AC3E}">
        <p14:creationId xmlns:p14="http://schemas.microsoft.com/office/powerpoint/2010/main" val="1487429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a:t>Communications</a:t>
            </a:r>
          </a:p>
        </p:txBody>
      </p:sp>
      <p:pic>
        <p:nvPicPr>
          <p:cNvPr id="5" name="Espace réservé du contenu 4"/>
          <p:cNvPicPr>
            <a:picLocks noGrp="1" noChangeAspect="1"/>
          </p:cNvPicPr>
          <p:nvPr>
            <p:ph sz="half" idx="1"/>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764168" y="1370013"/>
            <a:ext cx="2329290" cy="3262312"/>
          </a:xfrm>
        </p:spPr>
      </p:pic>
      <p:pic>
        <p:nvPicPr>
          <p:cNvPr id="6" name="Espace réservé du contenu 5"/>
          <p:cNvPicPr>
            <a:picLocks noGrp="1" noChangeAspect="1"/>
          </p:cNvPicPr>
          <p:nvPr>
            <p:ph sz="half" idx="2"/>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3781425" y="1853406"/>
            <a:ext cx="2295525" cy="2295525"/>
          </a:xfrm>
        </p:spPr>
      </p:pic>
    </p:spTree>
    <p:extLst>
      <p:ext uri="{BB962C8B-B14F-4D97-AF65-F5344CB8AC3E}">
        <p14:creationId xmlns:p14="http://schemas.microsoft.com/office/powerpoint/2010/main" val="2920101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a:t>Communications</a:t>
            </a:r>
          </a:p>
        </p:txBody>
      </p:sp>
      <p:pic>
        <p:nvPicPr>
          <p:cNvPr id="7" name="Espace réservé du contenu 6"/>
          <p:cNvPicPr>
            <a:picLocks noGrp="1" noChangeAspect="1"/>
          </p:cNvPicPr>
          <p:nvPr>
            <p:ph sz="half" idx="1"/>
            <p:custDataLst>
              <p:tags r:id="rId2"/>
            </p:custDataLst>
          </p:nvPr>
        </p:nvPicPr>
        <p:blipFill>
          <a:blip r:embed="rId5" cstate="print">
            <a:extLst>
              <a:ext uri="{28A0092B-C50C-407E-A947-70E740481C1C}">
                <a14:useLocalDpi xmlns:a14="http://schemas.microsoft.com/office/drawing/2010/main" val="0"/>
              </a:ext>
            </a:extLst>
          </a:blip>
          <a:stretch>
            <a:fillRect/>
          </a:stretch>
        </p:blipFill>
        <p:spPr>
          <a:xfrm>
            <a:off x="471488" y="2030630"/>
            <a:ext cx="2914650" cy="1941078"/>
          </a:xfrm>
        </p:spPr>
      </p:pic>
      <p:pic>
        <p:nvPicPr>
          <p:cNvPr id="8" name="Espace réservé du contenu 7"/>
          <p:cNvPicPr>
            <a:picLocks noGrp="1" noChangeAspect="1"/>
          </p:cNvPicPr>
          <p:nvPr>
            <p:ph sz="half" idx="2"/>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3471863" y="1739339"/>
            <a:ext cx="2914650" cy="2523660"/>
          </a:xfrm>
        </p:spPr>
      </p:pic>
    </p:spTree>
    <p:extLst>
      <p:ext uri="{BB962C8B-B14F-4D97-AF65-F5344CB8AC3E}">
        <p14:creationId xmlns:p14="http://schemas.microsoft.com/office/powerpoint/2010/main" val="2178723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a:t>Vêtements d’enfants</a:t>
            </a:r>
          </a:p>
        </p:txBody>
      </p:sp>
      <p:pic>
        <p:nvPicPr>
          <p:cNvPr id="5" name="Espace réservé du contenu 4"/>
          <p:cNvPicPr>
            <a:picLocks noGrp="1" noChangeAspect="1"/>
          </p:cNvPicPr>
          <p:nvPr>
            <p:ph sz="half" idx="1"/>
            <p:custDataLst>
              <p:tags r:id="rId2"/>
            </p:custDataLst>
          </p:nvPr>
        </p:nvPicPr>
        <p:blipFill>
          <a:blip r:embed="rId5">
            <a:extLst>
              <a:ext uri="{28A0092B-C50C-407E-A947-70E740481C1C}">
                <a14:useLocalDpi xmlns:a14="http://schemas.microsoft.com/office/drawing/2010/main" val="0"/>
              </a:ext>
            </a:extLst>
          </a:blip>
          <a:stretch>
            <a:fillRect/>
          </a:stretch>
        </p:blipFill>
        <p:spPr/>
      </p:pic>
      <p:pic>
        <p:nvPicPr>
          <p:cNvPr id="6" name="Espace réservé du contenu 5"/>
          <p:cNvPicPr>
            <a:picLocks noGrp="1" noChangeAspect="1"/>
          </p:cNvPicPr>
          <p:nvPr>
            <p:ph sz="half" idx="2"/>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3581425" y="1370013"/>
            <a:ext cx="2695526" cy="3262312"/>
          </a:xfrm>
        </p:spPr>
      </p:pic>
    </p:spTree>
    <p:extLst>
      <p:ext uri="{BB962C8B-B14F-4D97-AF65-F5344CB8AC3E}">
        <p14:creationId xmlns:p14="http://schemas.microsoft.com/office/powerpoint/2010/main" val="25220524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a:t>Bières</a:t>
            </a:r>
          </a:p>
        </p:txBody>
      </p:sp>
      <p:pic>
        <p:nvPicPr>
          <p:cNvPr id="3" name="Image 2"/>
          <p:cNvPicPr>
            <a:picLocks noChangeAspect="1"/>
          </p:cNvPicPr>
          <p:nvPr>
            <p:custDataLst>
              <p:tags r:id="rId2"/>
            </p:custDataLst>
          </p:nvPr>
        </p:nvPicPr>
        <p:blipFill>
          <a:blip r:embed="rId7" cstate="print">
            <a:extLst>
              <a:ext uri="{28A0092B-C50C-407E-A947-70E740481C1C}">
                <a14:useLocalDpi xmlns:a14="http://schemas.microsoft.com/office/drawing/2010/main" val="0"/>
              </a:ext>
            </a:extLst>
          </a:blip>
          <a:stretch>
            <a:fillRect/>
          </a:stretch>
        </p:blipFill>
        <p:spPr>
          <a:xfrm>
            <a:off x="3981436" y="1268017"/>
            <a:ext cx="2019313" cy="2771606"/>
          </a:xfrm>
          <a:prstGeom prst="rect">
            <a:avLst/>
          </a:prstGeom>
        </p:spPr>
      </p:pic>
      <p:pic>
        <p:nvPicPr>
          <p:cNvPr id="4" name="Image 3"/>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2548696" y="2531245"/>
            <a:ext cx="632222" cy="1468041"/>
          </a:xfrm>
          <a:prstGeom prst="rect">
            <a:avLst/>
          </a:prstGeom>
        </p:spPr>
      </p:pic>
      <p:pic>
        <p:nvPicPr>
          <p:cNvPr id="5" name="Image 4"/>
          <p:cNvPicPr>
            <a:picLocks noChangeAspect="1"/>
          </p:cNvPicPr>
          <p:nvPr>
            <p:custDataLst>
              <p:tags r:id="rId4"/>
            </p:custDataLst>
          </p:nvPr>
        </p:nvPicPr>
        <p:blipFill rotWithShape="1">
          <a:blip r:embed="rId9" cstate="print">
            <a:extLst>
              <a:ext uri="{28A0092B-C50C-407E-A947-70E740481C1C}">
                <a14:useLocalDpi xmlns:a14="http://schemas.microsoft.com/office/drawing/2010/main" val="0"/>
              </a:ext>
            </a:extLst>
          </a:blip>
          <a:srcRect/>
          <a:stretch/>
        </p:blipFill>
        <p:spPr>
          <a:xfrm>
            <a:off x="3332385" y="2587656"/>
            <a:ext cx="486054" cy="1451967"/>
          </a:xfrm>
          <a:prstGeom prst="rect">
            <a:avLst/>
          </a:prstGeom>
        </p:spPr>
      </p:pic>
      <p:pic>
        <p:nvPicPr>
          <p:cNvPr id="6" name="Image 5"/>
          <p:cNvPicPr>
            <a:picLocks noChangeAspect="1"/>
          </p:cNvPicPr>
          <p:nvPr>
            <p:custDataLst>
              <p:tags r:id="rId5"/>
            </p:custDataLst>
          </p:nvPr>
        </p:nvPicPr>
        <p:blipFill>
          <a:blip r:embed="rId10" cstate="print">
            <a:extLst>
              <a:ext uri="{28A0092B-C50C-407E-A947-70E740481C1C}">
                <a14:useLocalDpi xmlns:a14="http://schemas.microsoft.com/office/drawing/2010/main" val="0"/>
              </a:ext>
            </a:extLst>
          </a:blip>
          <a:stretch>
            <a:fillRect/>
          </a:stretch>
        </p:blipFill>
        <p:spPr>
          <a:xfrm>
            <a:off x="847694" y="2531245"/>
            <a:ext cx="1532706" cy="1508378"/>
          </a:xfrm>
          <a:prstGeom prst="rect">
            <a:avLst/>
          </a:prstGeom>
        </p:spPr>
      </p:pic>
    </p:spTree>
    <p:extLst>
      <p:ext uri="{BB962C8B-B14F-4D97-AF65-F5344CB8AC3E}">
        <p14:creationId xmlns:p14="http://schemas.microsoft.com/office/powerpoint/2010/main" val="3444006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a:t>Kodak</a:t>
            </a:r>
          </a:p>
        </p:txBody>
      </p:sp>
      <p:pic>
        <p:nvPicPr>
          <p:cNvPr id="15" name="Espace réservé pour une image  14"/>
          <p:cNvPicPr>
            <a:picLocks noGrp="1" noChangeAspect="1"/>
          </p:cNvPicPr>
          <p:nvPr>
            <p:ph type="pic" idx="1"/>
            <p:custDataLst>
              <p:tags r:id="rId2"/>
            </p:custDataLst>
          </p:nvPr>
        </p:nvPicPr>
        <p:blipFill>
          <a:blip r:embed="rId5">
            <a:extLst>
              <a:ext uri="{28A0092B-C50C-407E-A947-70E740481C1C}">
                <a14:useLocalDpi xmlns:a14="http://schemas.microsoft.com/office/drawing/2010/main" val="0"/>
              </a:ext>
            </a:extLst>
          </a:blip>
          <a:srcRect l="12972" r="12972"/>
          <a:stretch>
            <a:fillRect/>
          </a:stretch>
        </p:blipFill>
        <p:spPr/>
      </p:pic>
      <p:sp>
        <p:nvSpPr>
          <p:cNvPr id="4" name="Espace réservé du texte 3"/>
          <p:cNvSpPr>
            <a:spLocks noGrp="1"/>
          </p:cNvSpPr>
          <p:nvPr>
            <p:ph type="body" sz="half" idx="2"/>
            <p:custDataLst>
              <p:tags r:id="rId3"/>
            </p:custDataLst>
          </p:nvPr>
        </p:nvSpPr>
        <p:spPr/>
        <p:txBody>
          <a:bodyPr/>
          <a:lstStyle/>
          <a:p>
            <a:r>
              <a:rPr lang="fr-CA"/>
              <a:t>Eastman Kodak </a:t>
            </a:r>
            <a:r>
              <a:rPr lang="fr-CA" err="1"/>
              <a:t>Company</a:t>
            </a:r>
            <a:r>
              <a:rPr lang="fr-CA"/>
              <a:t> est une entreprise américaine fabriquant des produits et fournissant des services dans le domaine de la photographie, du cinéma, de la radiologie et de l'impression. Fondée en 1881 par George Eastman le chiffre d’affaires était de 2,35 milliards de dollars en 2013.</a:t>
            </a:r>
          </a:p>
        </p:txBody>
      </p:sp>
    </p:spTree>
    <p:extLst>
      <p:ext uri="{BB962C8B-B14F-4D97-AF65-F5344CB8AC3E}">
        <p14:creationId xmlns:p14="http://schemas.microsoft.com/office/powerpoint/2010/main" val="30135549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a:t>Aspirine</a:t>
            </a:r>
          </a:p>
        </p:txBody>
      </p:sp>
      <p:pic>
        <p:nvPicPr>
          <p:cNvPr id="9" name="Espace réservé pour une image  8"/>
          <p:cNvPicPr>
            <a:picLocks noGrp="1" noChangeAspect="1"/>
          </p:cNvPicPr>
          <p:nvPr>
            <p:ph type="pic" idx="1"/>
            <p:custDataLst>
              <p:tags r:id="rId2"/>
            </p:custDataLst>
          </p:nvPr>
        </p:nvPicPr>
        <p:blipFill>
          <a:blip r:embed="rId5">
            <a:extLst>
              <a:ext uri="{28A0092B-C50C-407E-A947-70E740481C1C}">
                <a14:useLocalDpi xmlns:a14="http://schemas.microsoft.com/office/drawing/2010/main" val="0"/>
              </a:ext>
            </a:extLst>
          </a:blip>
          <a:srcRect l="24929" r="24929"/>
          <a:stretch>
            <a:fillRect/>
          </a:stretch>
        </p:blipFill>
        <p:spPr/>
      </p:pic>
      <p:sp>
        <p:nvSpPr>
          <p:cNvPr id="8" name="Espace réservé du texte 7"/>
          <p:cNvSpPr>
            <a:spLocks noGrp="1"/>
          </p:cNvSpPr>
          <p:nvPr>
            <p:ph type="body" sz="half" idx="2"/>
            <p:custDataLst>
              <p:tags r:id="rId3"/>
            </p:custDataLst>
          </p:nvPr>
        </p:nvSpPr>
        <p:spPr/>
        <p:txBody>
          <a:bodyPr>
            <a:normAutofit fontScale="92500" lnSpcReduction="10000"/>
          </a:bodyPr>
          <a:lstStyle/>
          <a:p>
            <a:r>
              <a:rPr lang="fr-CA"/>
              <a:t>Bayer AG est une société chimique et pharmaceutique fondée en 1863 à Barmen en Allemagne, notamment par Friedrich Bayer et Johann Friedrich Weskott, dont le siège social est à Leverkusen, Rhénanie-du-Nord-Westphalie en Allemagne.</a:t>
            </a:r>
          </a:p>
          <a:p>
            <a:r>
              <a:rPr lang="fr-CA"/>
              <a:t>En 1899, Bayer dépose le brevet et la marque de l'aspirine, sous la dénomination d'Aspirin. Cependant, l'entreprise perd ce brevet à la suite de la Première Guerre mondiale et du traité de Versailles, stipulant que la marque et le procédé de fabrication entrent dans le domaine public dans un certain nombre de pays (France, États-Unis, etc.).</a:t>
            </a:r>
          </a:p>
        </p:txBody>
      </p:sp>
    </p:spTree>
    <p:extLst>
      <p:ext uri="{BB962C8B-B14F-4D97-AF65-F5344CB8AC3E}">
        <p14:creationId xmlns:p14="http://schemas.microsoft.com/office/powerpoint/2010/main" val="2070072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re 17"/>
          <p:cNvSpPr>
            <a:spLocks noGrp="1"/>
          </p:cNvSpPr>
          <p:nvPr>
            <p:ph type="title"/>
            <p:custDataLst>
              <p:tags r:id="rId1"/>
            </p:custDataLst>
          </p:nvPr>
        </p:nvSpPr>
        <p:spPr/>
        <p:txBody>
          <a:bodyPr/>
          <a:lstStyle/>
          <a:p>
            <a:r>
              <a:rPr lang="fr-CA"/>
              <a:t>Coleco Telstar</a:t>
            </a:r>
          </a:p>
        </p:txBody>
      </p:sp>
      <p:pic>
        <p:nvPicPr>
          <p:cNvPr id="6" name="Espace réservé pour une image  5"/>
          <p:cNvPicPr>
            <a:picLocks noGrp="1" noChangeAspect="1"/>
          </p:cNvPicPr>
          <p:nvPr>
            <p:ph type="pic" idx="1"/>
            <p:custDataLst>
              <p:tags r:id="rId2"/>
            </p:custDataLst>
          </p:nvPr>
        </p:nvPicPr>
        <p:blipFill>
          <a:blip r:embed="rId6">
            <a:extLst>
              <a:ext uri="{28A0092B-C50C-407E-A947-70E740481C1C}">
                <a14:useLocalDpi xmlns:a14="http://schemas.microsoft.com/office/drawing/2010/main" val="0"/>
              </a:ext>
            </a:extLst>
          </a:blip>
          <a:srcRect t="2600" b="2600"/>
          <a:stretch>
            <a:fillRect/>
          </a:stretch>
        </p:blipFill>
        <p:spPr/>
      </p:pic>
      <p:sp>
        <p:nvSpPr>
          <p:cNvPr id="19" name="Espace réservé du texte 18"/>
          <p:cNvSpPr>
            <a:spLocks noGrp="1"/>
          </p:cNvSpPr>
          <p:nvPr>
            <p:ph type="body" sz="half" idx="2"/>
            <p:custDataLst>
              <p:tags r:id="rId3"/>
            </p:custDataLst>
          </p:nvPr>
        </p:nvSpPr>
        <p:spPr/>
        <p:txBody>
          <a:bodyPr/>
          <a:lstStyle/>
          <a:p>
            <a:r>
              <a:rPr lang="fr-CA"/>
              <a:t>Console de jeu vidéo de première génération produite par la société américaine Coleco et commercialisée à partir de 1976. Originellement, la console était un clone de Pong avant d'être déclinée sous plusieurs variantes.</a:t>
            </a:r>
          </a:p>
        </p:txBody>
      </p:sp>
      <p:pic>
        <p:nvPicPr>
          <p:cNvPr id="14" name="Espace réservé du contenu 13"/>
          <p:cNvPicPr>
            <a:picLocks noGrp="1" noChangeAspect="1"/>
          </p:cNvPicPr>
          <p:nvPr>
            <p:ph sz="half" idx="4294967295"/>
            <p:custDataLst>
              <p:tags r:id="rId4"/>
            </p:custDataLst>
          </p:nvPr>
        </p:nvPicPr>
        <p:blipFill>
          <a:blip r:embed="rId7" cstate="print">
            <a:extLst>
              <a:ext uri="{28A0092B-C50C-407E-A947-70E740481C1C}">
                <a14:useLocalDpi xmlns:a14="http://schemas.microsoft.com/office/drawing/2010/main" val="0"/>
              </a:ext>
            </a:extLst>
          </a:blip>
          <a:stretch>
            <a:fillRect/>
          </a:stretch>
        </p:blipFill>
        <p:spPr>
          <a:xfrm>
            <a:off x="7101408" y="483518"/>
            <a:ext cx="2185987" cy="1457325"/>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custDataLst>
              <p:tags r:id="rId1"/>
            </p:custDataLst>
          </p:nvPr>
        </p:nvSpPr>
        <p:spPr/>
        <p:txBody>
          <a:bodyPr/>
          <a:lstStyle/>
          <a:p>
            <a:r>
              <a:rPr lang="fr-CA" altLang="fr-FR"/>
              <a:t>Pont Jacques-Cartier</a:t>
            </a:r>
          </a:p>
        </p:txBody>
      </p:sp>
      <p:pic>
        <p:nvPicPr>
          <p:cNvPr id="7" name="Espace réservé du contenu 6"/>
          <p:cNvPicPr>
            <a:picLocks noGrp="1" noChangeAspect="1"/>
          </p:cNvPicPr>
          <p:nvPr>
            <p:ph type="pic" idx="1"/>
            <p:custDataLst>
              <p:tags r:id="rId2"/>
            </p:custDataLst>
          </p:nvPr>
        </p:nvPicPr>
        <p:blipFill>
          <a:blip r:embed="rId5">
            <a:extLst>
              <a:ext uri="{28A0092B-C50C-407E-A947-70E740481C1C}">
                <a14:useLocalDpi xmlns:a14="http://schemas.microsoft.com/office/drawing/2010/main" val="0"/>
              </a:ext>
            </a:extLst>
          </a:blip>
          <a:srcRect l="13169" r="13169"/>
          <a:stretch>
            <a:fillRect/>
          </a:stretch>
        </p:blipFill>
        <p:spPr/>
      </p:pic>
      <p:sp>
        <p:nvSpPr>
          <p:cNvPr id="8" name="Espace réservé du texte 7"/>
          <p:cNvSpPr>
            <a:spLocks noGrp="1"/>
          </p:cNvSpPr>
          <p:nvPr>
            <p:ph type="body" sz="half" idx="2"/>
            <p:custDataLst>
              <p:tags r:id="rId3"/>
            </p:custDataLst>
          </p:nvPr>
        </p:nvSpPr>
        <p:spPr/>
        <p:txBody>
          <a:bodyPr>
            <a:normAutofit lnSpcReduction="10000"/>
          </a:bodyPr>
          <a:lstStyle/>
          <a:p>
            <a:r>
              <a:rPr lang="fr-CA"/>
              <a:t>Inauguré le 24 mai 1930, cinq ans presque jour pour jour après la première pelletée de terre. D'abord appelé le pont du Havre, on le nommera officiellement Pont Jacques-Cartier, hommage à l'explorateur français qui a découvert le Canada 400 ans auparavant.</a:t>
            </a:r>
          </a:p>
          <a:p>
            <a:r>
              <a:rPr lang="fr-CA"/>
              <a:t>Le pont est payant dès le départ mais on abolit ce péage le 1er juin 1962 dans la foulée d'engagements électoraux et suite au scandale soulevé par les vols dont certains agents de péage se sont rendus coupables.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custDataLst>
              <p:tags r:id="rId1"/>
            </p:custDataLst>
          </p:nvPr>
        </p:nvSpPr>
        <p:spPr/>
        <p:txBody>
          <a:bodyPr/>
          <a:lstStyle/>
          <a:p>
            <a:r>
              <a:rPr lang="fr-CA" altLang="fr-FR"/>
              <a:t>Émission pour enfants</a:t>
            </a:r>
          </a:p>
        </p:txBody>
      </p:sp>
      <p:sp>
        <p:nvSpPr>
          <p:cNvPr id="5" name="Espace réservé du texte 4"/>
          <p:cNvSpPr>
            <a:spLocks noGrp="1"/>
          </p:cNvSpPr>
          <p:nvPr>
            <p:ph type="body" idx="1"/>
            <p:custDataLst>
              <p:tags r:id="rId2"/>
            </p:custDataLst>
          </p:nvPr>
        </p:nvSpPr>
        <p:spPr/>
        <p:txBody>
          <a:bodyPr/>
          <a:lstStyle/>
          <a:p>
            <a:r>
              <a:rPr lang="fr-CA"/>
              <a:t>Les maléchés</a:t>
            </a:r>
          </a:p>
        </p:txBody>
      </p:sp>
      <p:pic>
        <p:nvPicPr>
          <p:cNvPr id="9" name="Espace réservé du contenu 8"/>
          <p:cNvPicPr>
            <a:picLocks noGrp="1" noChangeAspect="1"/>
          </p:cNvPicPr>
          <p:nvPr>
            <p:ph sz="half" idx="2"/>
            <p:custDataLst>
              <p:tags r:id="rId3"/>
            </p:custDataLst>
          </p:nvPr>
        </p:nvPicPr>
        <p:blipFill>
          <a:blip r:embed="rId7">
            <a:extLst>
              <a:ext uri="{28A0092B-C50C-407E-A947-70E740481C1C}">
                <a14:useLocalDpi xmlns:a14="http://schemas.microsoft.com/office/drawing/2010/main" val="0"/>
              </a:ext>
            </a:extLst>
          </a:blip>
          <a:stretch>
            <a:fillRect/>
          </a:stretch>
        </p:blipFill>
        <p:spPr>
          <a:xfrm>
            <a:off x="556419" y="2440781"/>
            <a:ext cx="2733675" cy="1638300"/>
          </a:xfrm>
        </p:spPr>
      </p:pic>
      <p:sp>
        <p:nvSpPr>
          <p:cNvPr id="7" name="Espace réservé du texte 6"/>
          <p:cNvSpPr>
            <a:spLocks noGrp="1"/>
          </p:cNvSpPr>
          <p:nvPr>
            <p:ph type="body" sz="quarter" idx="3"/>
            <p:custDataLst>
              <p:tags r:id="rId4"/>
            </p:custDataLst>
          </p:nvPr>
        </p:nvSpPr>
        <p:spPr/>
        <p:txBody>
          <a:bodyPr/>
          <a:lstStyle/>
          <a:p>
            <a:r>
              <a:rPr lang="fr-CA"/>
              <a:t>Ultraman</a:t>
            </a:r>
          </a:p>
        </p:txBody>
      </p:sp>
      <p:pic>
        <p:nvPicPr>
          <p:cNvPr id="10" name="Espace réservé du contenu 9"/>
          <p:cNvPicPr>
            <a:picLocks noGrp="1" noChangeAspect="1"/>
          </p:cNvPicPr>
          <p:nvPr>
            <p:ph sz="quarter" idx="4"/>
            <p:custDataLst>
              <p:tags r:id="rId5"/>
            </p:custDataLst>
          </p:nvPr>
        </p:nvPicPr>
        <p:blipFill>
          <a:blip r:embed="rId8" cstate="print">
            <a:extLst>
              <a:ext uri="{28A0092B-C50C-407E-A947-70E740481C1C}">
                <a14:useLocalDpi xmlns:a14="http://schemas.microsoft.com/office/drawing/2010/main" val="0"/>
              </a:ext>
            </a:extLst>
          </a:blip>
          <a:stretch>
            <a:fillRect/>
          </a:stretch>
        </p:blipFill>
        <p:spPr>
          <a:xfrm>
            <a:off x="3471863" y="2167562"/>
            <a:ext cx="2916237" cy="2184739"/>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custDataLst>
              <p:tags r:id="rId1"/>
            </p:custDataLst>
          </p:nvPr>
        </p:nvSpPr>
        <p:spPr/>
        <p:txBody>
          <a:bodyPr/>
          <a:lstStyle/>
          <a:p>
            <a:r>
              <a:rPr lang="fr-CA" altLang="fr-FR" err="1"/>
              <a:t>Quik</a:t>
            </a:r>
            <a:endParaRPr lang="fr-CA" altLang="fr-FR"/>
          </a:p>
        </p:txBody>
      </p:sp>
      <p:pic>
        <p:nvPicPr>
          <p:cNvPr id="4" name="Espace réservé du contenu 3"/>
          <p:cNvPicPr>
            <a:picLocks noGrp="1" noChangeAspect="1"/>
          </p:cNvPicPr>
          <p:nvPr>
            <p:ph sz="half" idx="1"/>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947738" y="1662906"/>
            <a:ext cx="1962150" cy="2676525"/>
          </a:xfrm>
        </p:spPr>
      </p:pic>
      <p:pic>
        <p:nvPicPr>
          <p:cNvPr id="6" name="Espace réservé du contenu 5"/>
          <p:cNvPicPr>
            <a:picLocks noGrp="1" noChangeAspect="1"/>
          </p:cNvPicPr>
          <p:nvPr>
            <p:ph sz="half" idx="2"/>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3734045" y="1370013"/>
            <a:ext cx="2390285" cy="3262312"/>
          </a:xfrm>
        </p:spPr>
      </p:pic>
    </p:spTree>
    <p:extLst>
      <p:ext uri="{BB962C8B-B14F-4D97-AF65-F5344CB8AC3E}">
        <p14:creationId xmlns:p14="http://schemas.microsoft.com/office/powerpoint/2010/main" val="7495142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a:t>Bonbons</a:t>
            </a:r>
          </a:p>
        </p:txBody>
      </p:sp>
      <p:sp>
        <p:nvSpPr>
          <p:cNvPr id="3" name="Espace réservé du texte 2"/>
          <p:cNvSpPr>
            <a:spLocks noGrp="1"/>
          </p:cNvSpPr>
          <p:nvPr>
            <p:ph type="body" idx="1"/>
            <p:custDataLst>
              <p:tags r:id="rId2"/>
            </p:custDataLst>
          </p:nvPr>
        </p:nvSpPr>
        <p:spPr/>
        <p:txBody>
          <a:bodyPr/>
          <a:lstStyle/>
          <a:p>
            <a:r>
              <a:rPr lang="fr-CA"/>
              <a:t>Bazooka</a:t>
            </a:r>
          </a:p>
        </p:txBody>
      </p:sp>
      <p:pic>
        <p:nvPicPr>
          <p:cNvPr id="7" name="Espace réservé du contenu 6"/>
          <p:cNvPicPr>
            <a:picLocks noGrp="1" noChangeAspect="1"/>
          </p:cNvPicPr>
          <p:nvPr>
            <p:ph sz="half" idx="2"/>
            <p:custDataLst>
              <p:tags r:id="rId3"/>
            </p:custDataLst>
          </p:nvPr>
        </p:nvPicPr>
        <p:blipFill>
          <a:blip r:embed="rId7">
            <a:extLst>
              <a:ext uri="{28A0092B-C50C-407E-A947-70E740481C1C}">
                <a14:useLocalDpi xmlns:a14="http://schemas.microsoft.com/office/drawing/2010/main" val="0"/>
              </a:ext>
            </a:extLst>
          </a:blip>
          <a:stretch>
            <a:fillRect/>
          </a:stretch>
        </p:blipFill>
        <p:spPr>
          <a:xfrm>
            <a:off x="473075" y="2172295"/>
            <a:ext cx="2900363" cy="2175272"/>
          </a:xfrm>
        </p:spPr>
      </p:pic>
      <p:sp>
        <p:nvSpPr>
          <p:cNvPr id="5" name="Espace réservé du texte 4"/>
          <p:cNvSpPr>
            <a:spLocks noGrp="1"/>
          </p:cNvSpPr>
          <p:nvPr>
            <p:ph type="body" sz="quarter" idx="3"/>
            <p:custDataLst>
              <p:tags r:id="rId4"/>
            </p:custDataLst>
          </p:nvPr>
        </p:nvSpPr>
        <p:spPr/>
        <p:txBody>
          <a:bodyPr/>
          <a:lstStyle/>
          <a:p>
            <a:r>
              <a:rPr lang="fr-CA"/>
              <a:t>Fun Dip</a:t>
            </a:r>
          </a:p>
        </p:txBody>
      </p:sp>
      <p:pic>
        <p:nvPicPr>
          <p:cNvPr id="8" name="Espace réservé du contenu 7"/>
          <p:cNvPicPr>
            <a:picLocks noGrp="1" noChangeAspect="1"/>
          </p:cNvPicPr>
          <p:nvPr>
            <p:ph sz="quarter" idx="4"/>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3945439" y="1878013"/>
            <a:ext cx="1969085" cy="2763837"/>
          </a:xfrm>
        </p:spPr>
      </p:pic>
    </p:spTree>
    <p:extLst>
      <p:ext uri="{BB962C8B-B14F-4D97-AF65-F5344CB8AC3E}">
        <p14:creationId xmlns:p14="http://schemas.microsoft.com/office/powerpoint/2010/main" val="26169230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a:t>Bonbons</a:t>
            </a:r>
          </a:p>
        </p:txBody>
      </p:sp>
      <p:sp>
        <p:nvSpPr>
          <p:cNvPr id="3" name="Espace réservé du texte 2"/>
          <p:cNvSpPr>
            <a:spLocks noGrp="1"/>
          </p:cNvSpPr>
          <p:nvPr>
            <p:ph type="body" idx="1"/>
            <p:custDataLst>
              <p:tags r:id="rId2"/>
            </p:custDataLst>
          </p:nvPr>
        </p:nvSpPr>
        <p:spPr/>
        <p:txBody>
          <a:bodyPr/>
          <a:lstStyle/>
          <a:p>
            <a:r>
              <a:rPr lang="fr-CA"/>
              <a:t>Gold rocks</a:t>
            </a:r>
          </a:p>
        </p:txBody>
      </p:sp>
      <p:sp>
        <p:nvSpPr>
          <p:cNvPr id="5" name="Espace réservé du texte 4"/>
          <p:cNvSpPr>
            <a:spLocks noGrp="1"/>
          </p:cNvSpPr>
          <p:nvPr>
            <p:ph type="body" sz="quarter" idx="3"/>
            <p:custDataLst>
              <p:tags r:id="rId3"/>
            </p:custDataLst>
          </p:nvPr>
        </p:nvSpPr>
        <p:spPr/>
        <p:txBody>
          <a:bodyPr/>
          <a:lstStyle/>
          <a:p>
            <a:r>
              <a:rPr lang="fr-CA"/>
              <a:t>Poubelle</a:t>
            </a:r>
          </a:p>
        </p:txBody>
      </p:sp>
      <p:pic>
        <p:nvPicPr>
          <p:cNvPr id="9" name="Espace réservé du contenu 8"/>
          <p:cNvPicPr>
            <a:picLocks noGrp="1" noChangeAspect="1"/>
          </p:cNvPicPr>
          <p:nvPr>
            <p:ph sz="half" idx="2"/>
            <p:custDataLst>
              <p:tags r:id="rId4"/>
            </p:custDataLst>
          </p:nvPr>
        </p:nvPicPr>
        <p:blipFill>
          <a:blip r:embed="rId7">
            <a:extLst>
              <a:ext uri="{28A0092B-C50C-407E-A947-70E740481C1C}">
                <a14:useLocalDpi xmlns:a14="http://schemas.microsoft.com/office/drawing/2010/main" val="0"/>
              </a:ext>
            </a:extLst>
          </a:blip>
          <a:stretch>
            <a:fillRect/>
          </a:stretch>
        </p:blipFill>
        <p:spPr>
          <a:xfrm>
            <a:off x="537633" y="1878013"/>
            <a:ext cx="2771246" cy="2763837"/>
          </a:xfrm>
        </p:spPr>
      </p:pic>
      <p:pic>
        <p:nvPicPr>
          <p:cNvPr id="10" name="Espace réservé du contenu 9"/>
          <p:cNvPicPr>
            <a:picLocks noGrp="1" noChangeAspect="1"/>
          </p:cNvPicPr>
          <p:nvPr>
            <p:ph sz="quarter" idx="4"/>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3471863" y="2084659"/>
            <a:ext cx="2916237" cy="2350545"/>
          </a:xfrm>
        </p:spPr>
      </p:pic>
    </p:spTree>
    <p:extLst>
      <p:ext uri="{BB962C8B-B14F-4D97-AF65-F5344CB8AC3E}">
        <p14:creationId xmlns:p14="http://schemas.microsoft.com/office/powerpoint/2010/main" val="22732311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a:t>Jouets</a:t>
            </a:r>
          </a:p>
        </p:txBody>
      </p:sp>
      <p:sp>
        <p:nvSpPr>
          <p:cNvPr id="3" name="Espace réservé du texte 2"/>
          <p:cNvSpPr>
            <a:spLocks noGrp="1"/>
          </p:cNvSpPr>
          <p:nvPr>
            <p:ph type="body" idx="1"/>
            <p:custDataLst>
              <p:tags r:id="rId2"/>
            </p:custDataLst>
          </p:nvPr>
        </p:nvSpPr>
        <p:spPr/>
        <p:txBody>
          <a:bodyPr/>
          <a:lstStyle/>
          <a:p>
            <a:r>
              <a:rPr lang="fr-CA"/>
              <a:t>Clackers</a:t>
            </a:r>
          </a:p>
        </p:txBody>
      </p:sp>
      <p:pic>
        <p:nvPicPr>
          <p:cNvPr id="7" name="Espace réservé du contenu 6"/>
          <p:cNvPicPr>
            <a:picLocks noGrp="1" noChangeAspect="1"/>
          </p:cNvPicPr>
          <p:nvPr>
            <p:ph sz="half" idx="2"/>
            <p:custDataLst>
              <p:tags r:id="rId3"/>
            </p:custDataLst>
          </p:nvPr>
        </p:nvPicPr>
        <p:blipFill>
          <a:blip r:embed="rId7">
            <a:extLst>
              <a:ext uri="{28A0092B-C50C-407E-A947-70E740481C1C}">
                <a14:useLocalDpi xmlns:a14="http://schemas.microsoft.com/office/drawing/2010/main" val="0"/>
              </a:ext>
            </a:extLst>
          </a:blip>
          <a:stretch>
            <a:fillRect/>
          </a:stretch>
        </p:blipFill>
        <p:spPr>
          <a:xfrm>
            <a:off x="473075" y="2171418"/>
            <a:ext cx="2900363" cy="2177027"/>
          </a:xfrm>
        </p:spPr>
      </p:pic>
      <p:sp>
        <p:nvSpPr>
          <p:cNvPr id="5" name="Espace réservé du texte 4"/>
          <p:cNvSpPr>
            <a:spLocks noGrp="1"/>
          </p:cNvSpPr>
          <p:nvPr>
            <p:ph type="body" sz="quarter" idx="3"/>
            <p:custDataLst>
              <p:tags r:id="rId4"/>
            </p:custDataLst>
          </p:nvPr>
        </p:nvSpPr>
        <p:spPr/>
        <p:txBody>
          <a:bodyPr/>
          <a:lstStyle/>
          <a:p>
            <a:r>
              <a:rPr lang="fr-CA"/>
              <a:t>Bolo</a:t>
            </a:r>
          </a:p>
        </p:txBody>
      </p:sp>
      <p:pic>
        <p:nvPicPr>
          <p:cNvPr id="8" name="Espace réservé du contenu 7"/>
          <p:cNvPicPr>
            <a:picLocks noGrp="1" noChangeAspect="1"/>
          </p:cNvPicPr>
          <p:nvPr>
            <p:ph sz="quarter" idx="4"/>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3548063" y="1878013"/>
            <a:ext cx="2763837" cy="2763837"/>
          </a:xfrm>
        </p:spPr>
      </p:pic>
    </p:spTree>
    <p:extLst>
      <p:ext uri="{BB962C8B-B14F-4D97-AF65-F5344CB8AC3E}">
        <p14:creationId xmlns:p14="http://schemas.microsoft.com/office/powerpoint/2010/main" val="39111455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a:t>Jouets</a:t>
            </a:r>
          </a:p>
        </p:txBody>
      </p:sp>
      <p:sp>
        <p:nvSpPr>
          <p:cNvPr id="3" name="Espace réservé du texte 2"/>
          <p:cNvSpPr>
            <a:spLocks noGrp="1"/>
          </p:cNvSpPr>
          <p:nvPr>
            <p:ph type="body" idx="1"/>
            <p:custDataLst>
              <p:tags r:id="rId2"/>
            </p:custDataLst>
          </p:nvPr>
        </p:nvSpPr>
        <p:spPr/>
        <p:txBody>
          <a:bodyPr/>
          <a:lstStyle/>
          <a:p>
            <a:r>
              <a:rPr lang="fr-CA"/>
              <a:t>Gumby</a:t>
            </a:r>
          </a:p>
        </p:txBody>
      </p:sp>
      <p:pic>
        <p:nvPicPr>
          <p:cNvPr id="9" name="Espace réservé du contenu 8"/>
          <p:cNvPicPr>
            <a:picLocks noGrp="1" noChangeAspect="1"/>
          </p:cNvPicPr>
          <p:nvPr>
            <p:ph sz="half" idx="2"/>
            <p:custDataLst>
              <p:tags r:id="rId3"/>
            </p:custDataLst>
          </p:nvPr>
        </p:nvPicPr>
        <p:blipFill>
          <a:blip r:embed="rId7" cstate="print">
            <a:extLst>
              <a:ext uri="{28A0092B-C50C-407E-A947-70E740481C1C}">
                <a14:useLocalDpi xmlns:a14="http://schemas.microsoft.com/office/drawing/2010/main" val="0"/>
              </a:ext>
            </a:extLst>
          </a:blip>
          <a:stretch>
            <a:fillRect/>
          </a:stretch>
        </p:blipFill>
        <p:spPr>
          <a:xfrm>
            <a:off x="732458" y="2222919"/>
            <a:ext cx="2381596" cy="2074025"/>
          </a:xfrm>
        </p:spPr>
      </p:pic>
      <p:sp>
        <p:nvSpPr>
          <p:cNvPr id="5" name="Espace réservé du texte 4"/>
          <p:cNvSpPr>
            <a:spLocks noGrp="1"/>
          </p:cNvSpPr>
          <p:nvPr>
            <p:ph type="body" sz="quarter" idx="3"/>
            <p:custDataLst>
              <p:tags r:id="rId4"/>
            </p:custDataLst>
          </p:nvPr>
        </p:nvSpPr>
        <p:spPr/>
        <p:txBody>
          <a:bodyPr/>
          <a:lstStyle/>
          <a:p>
            <a:r>
              <a:rPr lang="fr-CA"/>
              <a:t>Etch a sketch</a:t>
            </a:r>
          </a:p>
        </p:txBody>
      </p:sp>
      <p:pic>
        <p:nvPicPr>
          <p:cNvPr id="10" name="Espace réservé du contenu 9"/>
          <p:cNvPicPr>
            <a:picLocks noGrp="1" noChangeAspect="1"/>
          </p:cNvPicPr>
          <p:nvPr>
            <p:ph sz="quarter" idx="4"/>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3471863" y="1920153"/>
            <a:ext cx="2916237" cy="2679556"/>
          </a:xfrm>
        </p:spPr>
      </p:pic>
    </p:spTree>
    <p:extLst>
      <p:ext uri="{BB962C8B-B14F-4D97-AF65-F5344CB8AC3E}">
        <p14:creationId xmlns:p14="http://schemas.microsoft.com/office/powerpoint/2010/main" val="24411884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a:t>Jouets</a:t>
            </a:r>
          </a:p>
        </p:txBody>
      </p:sp>
      <p:sp>
        <p:nvSpPr>
          <p:cNvPr id="3" name="Espace réservé du texte 2"/>
          <p:cNvSpPr>
            <a:spLocks noGrp="1"/>
          </p:cNvSpPr>
          <p:nvPr>
            <p:ph type="body" idx="1"/>
            <p:custDataLst>
              <p:tags r:id="rId2"/>
            </p:custDataLst>
          </p:nvPr>
        </p:nvSpPr>
        <p:spPr/>
        <p:txBody>
          <a:bodyPr/>
          <a:lstStyle/>
          <a:p>
            <a:r>
              <a:rPr lang="fr-CA"/>
              <a:t>Battleship</a:t>
            </a:r>
          </a:p>
        </p:txBody>
      </p:sp>
      <p:pic>
        <p:nvPicPr>
          <p:cNvPr id="7" name="Espace réservé du contenu 6"/>
          <p:cNvPicPr>
            <a:picLocks noGrp="1" noChangeAspect="1"/>
          </p:cNvPicPr>
          <p:nvPr>
            <p:ph sz="half" idx="2"/>
            <p:custDataLst>
              <p:tags r:id="rId3"/>
            </p:custDataLst>
          </p:nvPr>
        </p:nvPicPr>
        <p:blipFill>
          <a:blip r:embed="rId7">
            <a:extLst>
              <a:ext uri="{28A0092B-C50C-407E-A947-70E740481C1C}">
                <a14:useLocalDpi xmlns:a14="http://schemas.microsoft.com/office/drawing/2010/main" val="0"/>
              </a:ext>
            </a:extLst>
          </a:blip>
          <a:stretch>
            <a:fillRect/>
          </a:stretch>
        </p:blipFill>
        <p:spPr>
          <a:xfrm>
            <a:off x="473075" y="2288310"/>
            <a:ext cx="2900363" cy="1943243"/>
          </a:xfrm>
        </p:spPr>
      </p:pic>
      <p:sp>
        <p:nvSpPr>
          <p:cNvPr id="5" name="Espace réservé du texte 4"/>
          <p:cNvSpPr>
            <a:spLocks noGrp="1"/>
          </p:cNvSpPr>
          <p:nvPr>
            <p:ph type="body" sz="quarter" idx="3"/>
            <p:custDataLst>
              <p:tags r:id="rId4"/>
            </p:custDataLst>
          </p:nvPr>
        </p:nvSpPr>
        <p:spPr/>
        <p:txBody>
          <a:bodyPr/>
          <a:lstStyle/>
          <a:p>
            <a:r>
              <a:rPr lang="fr-CA"/>
              <a:t>Mini Wave</a:t>
            </a:r>
          </a:p>
        </p:txBody>
      </p:sp>
      <p:pic>
        <p:nvPicPr>
          <p:cNvPr id="8" name="Espace réservé du contenu 7"/>
          <p:cNvPicPr>
            <a:picLocks noGrp="1" noChangeAspect="1"/>
          </p:cNvPicPr>
          <p:nvPr>
            <p:ph sz="quarter" idx="4"/>
            <p:custDataLst>
              <p:tags r:id="rId5"/>
            </p:custDataLst>
          </p:nvPr>
        </p:nvPicPr>
        <p:blipFill>
          <a:blip r:embed="rId8" cstate="print">
            <a:extLst>
              <a:ext uri="{28A0092B-C50C-407E-A947-70E740481C1C}">
                <a14:useLocalDpi xmlns:a14="http://schemas.microsoft.com/office/drawing/2010/main" val="0"/>
              </a:ext>
            </a:extLst>
          </a:blip>
          <a:stretch>
            <a:fillRect/>
          </a:stretch>
        </p:blipFill>
        <p:spPr>
          <a:xfrm>
            <a:off x="3838936" y="2441128"/>
            <a:ext cx="2182091" cy="1637607"/>
          </a:xfrm>
        </p:spPr>
      </p:pic>
    </p:spTree>
    <p:extLst>
      <p:ext uri="{BB962C8B-B14F-4D97-AF65-F5344CB8AC3E}">
        <p14:creationId xmlns:p14="http://schemas.microsoft.com/office/powerpoint/2010/main" val="34011089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a:t>Jouets</a:t>
            </a:r>
          </a:p>
        </p:txBody>
      </p:sp>
      <p:pic>
        <p:nvPicPr>
          <p:cNvPr id="9" name="Espace réservé du contenu 8"/>
          <p:cNvPicPr>
            <a:picLocks noGrp="1" noChangeAspect="1"/>
          </p:cNvPicPr>
          <p:nvPr>
            <p:ph sz="half" idx="1"/>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471488" y="2028535"/>
            <a:ext cx="2914650" cy="1945268"/>
          </a:xfrm>
        </p:spPr>
      </p:pic>
      <p:pic>
        <p:nvPicPr>
          <p:cNvPr id="10" name="Espace réservé du contenu 9"/>
          <p:cNvPicPr>
            <a:picLocks noGrp="1" noChangeAspect="1"/>
          </p:cNvPicPr>
          <p:nvPr>
            <p:ph sz="half" idx="2"/>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3707446" y="1370013"/>
            <a:ext cx="2443484" cy="3262312"/>
          </a:xfrm>
        </p:spPr>
      </p:pic>
    </p:spTree>
    <p:extLst>
      <p:ext uri="{BB962C8B-B14F-4D97-AF65-F5344CB8AC3E}">
        <p14:creationId xmlns:p14="http://schemas.microsoft.com/office/powerpoint/2010/main" val="22255779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a:t>Jouets</a:t>
            </a:r>
          </a:p>
        </p:txBody>
      </p:sp>
      <p:pic>
        <p:nvPicPr>
          <p:cNvPr id="5" name="Espace réservé du contenu 4"/>
          <p:cNvPicPr>
            <a:picLocks noGrp="1" noChangeAspect="1"/>
          </p:cNvPicPr>
          <p:nvPr>
            <p:ph sz="half" idx="1"/>
            <p:custDataLst>
              <p:tags r:id="rId2"/>
            </p:custDataLst>
          </p:nvPr>
        </p:nvPicPr>
        <p:blipFill>
          <a:blip r:embed="rId5" cstate="print">
            <a:extLst>
              <a:ext uri="{28A0092B-C50C-407E-A947-70E740481C1C}">
                <a14:useLocalDpi xmlns:a14="http://schemas.microsoft.com/office/drawing/2010/main" val="0"/>
              </a:ext>
            </a:extLst>
          </a:blip>
          <a:stretch>
            <a:fillRect/>
          </a:stretch>
        </p:blipFill>
        <p:spPr>
          <a:xfrm>
            <a:off x="471488" y="1908660"/>
            <a:ext cx="2914650" cy="2185017"/>
          </a:xfrm>
        </p:spPr>
      </p:pic>
      <p:pic>
        <p:nvPicPr>
          <p:cNvPr id="8" name="Espace réservé du contenu 7"/>
          <p:cNvPicPr>
            <a:picLocks noGrp="1" noChangeAspect="1"/>
          </p:cNvPicPr>
          <p:nvPr>
            <p:ph sz="half" idx="2"/>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3471863" y="1420781"/>
            <a:ext cx="2914650" cy="3160776"/>
          </a:xfrm>
        </p:spPr>
      </p:pic>
    </p:spTree>
    <p:extLst>
      <p:ext uri="{BB962C8B-B14F-4D97-AF65-F5344CB8AC3E}">
        <p14:creationId xmlns:p14="http://schemas.microsoft.com/office/powerpoint/2010/main" val="8777874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a:t>Nourritures</a:t>
            </a:r>
          </a:p>
        </p:txBody>
      </p:sp>
      <p:pic>
        <p:nvPicPr>
          <p:cNvPr id="6" name="Espace réservé du contenu 5"/>
          <p:cNvPicPr>
            <a:picLocks noGrp="1" noChangeAspect="1"/>
          </p:cNvPicPr>
          <p:nvPr>
            <p:ph sz="half" idx="2"/>
            <p:custDataLst>
              <p:tags r:id="rId2"/>
            </p:custDataLst>
          </p:nvPr>
        </p:nvPicPr>
        <p:blipFill>
          <a:blip r:embed="rId5" cstate="print">
            <a:extLst>
              <a:ext uri="{28A0092B-C50C-407E-A947-70E740481C1C}">
                <a14:useLocalDpi xmlns:a14="http://schemas.microsoft.com/office/drawing/2010/main" val="0"/>
              </a:ext>
            </a:extLst>
          </a:blip>
          <a:stretch>
            <a:fillRect/>
          </a:stretch>
        </p:blipFill>
        <p:spPr>
          <a:xfrm>
            <a:off x="3471863" y="2132846"/>
            <a:ext cx="2914650" cy="1736645"/>
          </a:xfrm>
        </p:spPr>
      </p:pic>
      <p:pic>
        <p:nvPicPr>
          <p:cNvPr id="8" name="Espace réservé du contenu 7"/>
          <p:cNvPicPr>
            <a:picLocks noGrp="1" noChangeAspect="1"/>
          </p:cNvPicPr>
          <p:nvPr>
            <p:ph sz="half" idx="1"/>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471488" y="1865778"/>
            <a:ext cx="2914650" cy="2270782"/>
          </a:xfrm>
        </p:spPr>
      </p:pic>
    </p:spTree>
    <p:extLst>
      <p:ext uri="{BB962C8B-B14F-4D97-AF65-F5344CB8AC3E}">
        <p14:creationId xmlns:p14="http://schemas.microsoft.com/office/powerpoint/2010/main" val="4873359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a:t>Restaurants</a:t>
            </a:r>
          </a:p>
        </p:txBody>
      </p:sp>
      <p:pic>
        <p:nvPicPr>
          <p:cNvPr id="7" name="Espace réservé du contenu 6"/>
          <p:cNvPicPr>
            <a:picLocks noGrp="1" noChangeAspect="1"/>
          </p:cNvPicPr>
          <p:nvPr>
            <p:ph sz="half" idx="1"/>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471488" y="1851324"/>
            <a:ext cx="2914650" cy="2299690"/>
          </a:xfrm>
        </p:spPr>
      </p:pic>
      <p:pic>
        <p:nvPicPr>
          <p:cNvPr id="8" name="Espace réservé du contenu 7"/>
          <p:cNvPicPr>
            <a:picLocks noGrp="1" noChangeAspect="1"/>
          </p:cNvPicPr>
          <p:nvPr>
            <p:ph sz="half" idx="2"/>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3471863" y="1856356"/>
            <a:ext cx="2914650" cy="2289626"/>
          </a:xfrm>
        </p:spPr>
      </p:pic>
    </p:spTree>
    <p:extLst>
      <p:ext uri="{BB962C8B-B14F-4D97-AF65-F5344CB8AC3E}">
        <p14:creationId xmlns:p14="http://schemas.microsoft.com/office/powerpoint/2010/main" val="36723809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a:t>Coke</a:t>
            </a:r>
          </a:p>
        </p:txBody>
      </p:sp>
      <p:pic>
        <p:nvPicPr>
          <p:cNvPr id="6" name="Espace réservé du contenu 5"/>
          <p:cNvPicPr>
            <a:picLocks noGrp="1" noChangeAspect="1"/>
          </p:cNvPicPr>
          <p:nvPr>
            <p:ph sz="half" idx="1"/>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471488" y="1855453"/>
            <a:ext cx="2914650" cy="2291431"/>
          </a:xfrm>
        </p:spPr>
      </p:pic>
      <p:pic>
        <p:nvPicPr>
          <p:cNvPr id="11" name="Espace réservé du contenu 10"/>
          <p:cNvPicPr>
            <a:picLocks noGrp="1" noChangeAspect="1"/>
          </p:cNvPicPr>
          <p:nvPr>
            <p:ph sz="half" idx="2"/>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3645010" y="1370013"/>
            <a:ext cx="2568355" cy="3262312"/>
          </a:xfrm>
        </p:spPr>
      </p:pic>
    </p:spTree>
    <p:extLst>
      <p:ext uri="{BB962C8B-B14F-4D97-AF65-F5344CB8AC3E}">
        <p14:creationId xmlns:p14="http://schemas.microsoft.com/office/powerpoint/2010/main" val="1306849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a:t>Boissons gazeuses</a:t>
            </a:r>
          </a:p>
        </p:txBody>
      </p:sp>
      <p:pic>
        <p:nvPicPr>
          <p:cNvPr id="9" name="Espace réservé du contenu 8"/>
          <p:cNvPicPr>
            <a:picLocks noGrp="1" noChangeAspect="1"/>
          </p:cNvPicPr>
          <p:nvPr>
            <p:ph sz="half" idx="1"/>
            <p:custDataLst>
              <p:tags r:id="rId2"/>
            </p:custDataLst>
          </p:nvPr>
        </p:nvPicPr>
        <p:blipFill>
          <a:blip r:embed="rId6">
            <a:extLst>
              <a:ext uri="{28A0092B-C50C-407E-A947-70E740481C1C}">
                <a14:useLocalDpi xmlns:a14="http://schemas.microsoft.com/office/drawing/2010/main" val="0"/>
              </a:ext>
            </a:extLst>
          </a:blip>
          <a:stretch>
            <a:fillRect/>
          </a:stretch>
        </p:blipFill>
        <p:spPr>
          <a:xfrm>
            <a:off x="823571" y="1370013"/>
            <a:ext cx="2210483" cy="3262312"/>
          </a:xfrm>
        </p:spPr>
      </p:pic>
      <p:pic>
        <p:nvPicPr>
          <p:cNvPr id="10" name="Espace réservé du contenu 9"/>
          <p:cNvPicPr>
            <a:picLocks noGrp="1" noChangeAspect="1"/>
          </p:cNvPicPr>
          <p:nvPr>
            <p:ph sz="half" idx="2"/>
            <p:custDataLst>
              <p:tags r:id="rId3"/>
            </p:custDataLst>
          </p:nvPr>
        </p:nvPicPr>
        <p:blipFill>
          <a:blip r:embed="rId7">
            <a:extLst>
              <a:ext uri="{28A0092B-C50C-407E-A947-70E740481C1C}">
                <a14:useLocalDpi xmlns:a14="http://schemas.microsoft.com/office/drawing/2010/main" val="0"/>
              </a:ext>
            </a:extLst>
          </a:blip>
          <a:stretch>
            <a:fillRect/>
          </a:stretch>
        </p:blipFill>
        <p:spPr>
          <a:xfrm>
            <a:off x="3873251" y="1370013"/>
            <a:ext cx="2111874" cy="3262312"/>
          </a:xfrm>
        </p:spPr>
      </p:pic>
      <p:pic>
        <p:nvPicPr>
          <p:cNvPr id="16" name="Image 15"/>
          <p:cNvPicPr>
            <a:picLocks noChangeAspect="1"/>
          </p:cNvPicPr>
          <p:nvPr>
            <p:custDataLst>
              <p:tags r:id="rId4"/>
            </p:custDataLst>
          </p:nvPr>
        </p:nvPicPr>
        <p:blipFill>
          <a:blip r:embed="rId8">
            <a:extLst>
              <a:ext uri="{BEBA8EAE-BF5A-486C-A8C5-ECC9F3942E4B}">
                <a14:imgProps xmlns:a14="http://schemas.microsoft.com/office/drawing/2010/main">
                  <a14:imgLayer r:embed="rId9">
                    <a14:imgEffect>
                      <a14:backgroundRemoval t="210" b="94969" l="11453" r="81564">
                        <a14:foregroundMark x1="33799" y1="61845" x2="51117" y2="92034"/>
                        <a14:foregroundMark x1="63687" y1="51992" x2="78212" y2="79665"/>
                        <a14:backgroundMark x1="24581" y1="50314" x2="46089" y2="93291"/>
                        <a14:backgroundMark x1="67598" y1="54717" x2="80168" y2="72117"/>
                        <a14:backgroundMark x1="44693" y1="86583" x2="44693" y2="86583"/>
                        <a14:backgroundMark x1="42458" y1="80294" x2="51397" y2="94759"/>
                        <a14:backgroundMark x1="75419" y1="74633" x2="80726" y2="83438"/>
                      </a14:backgroundRemoval>
                    </a14:imgEffect>
                  </a14:imgLayer>
                </a14:imgProps>
              </a:ext>
              <a:ext uri="{28A0092B-C50C-407E-A947-70E740481C1C}">
                <a14:useLocalDpi xmlns:a14="http://schemas.microsoft.com/office/drawing/2010/main" val="0"/>
              </a:ext>
            </a:extLst>
          </a:blip>
          <a:stretch>
            <a:fillRect/>
          </a:stretch>
        </p:blipFill>
        <p:spPr>
          <a:xfrm>
            <a:off x="2132856" y="1268017"/>
            <a:ext cx="2683005" cy="3574842"/>
          </a:xfrm>
          <a:prstGeom prst="rect">
            <a:avLst/>
          </a:prstGeom>
        </p:spPr>
      </p:pic>
    </p:spTree>
    <p:extLst>
      <p:ext uri="{BB962C8B-B14F-4D97-AF65-F5344CB8AC3E}">
        <p14:creationId xmlns:p14="http://schemas.microsoft.com/office/powerpoint/2010/main" val="27201213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custDataLst>
              <p:tags r:id="rId1"/>
            </p:custDataLst>
          </p:nvPr>
        </p:nvSpPr>
        <p:spPr/>
        <p:txBody>
          <a:bodyPr/>
          <a:lstStyle/>
          <a:p>
            <a:r>
              <a:rPr lang="fr-CA"/>
              <a:t>Voitures</a:t>
            </a:r>
          </a:p>
        </p:txBody>
      </p:sp>
      <p:pic>
        <p:nvPicPr>
          <p:cNvPr id="7" name="Espace réservé du contenu 6"/>
          <p:cNvPicPr>
            <a:picLocks noGrp="1" noChangeAspect="1"/>
          </p:cNvPicPr>
          <p:nvPr>
            <p:ph sz="half" idx="1"/>
            <p:custDataLst>
              <p:tags r:id="rId2"/>
            </p:custDataLst>
          </p:nvPr>
        </p:nvPicPr>
        <p:blipFill>
          <a:blip r:embed="rId5" cstate="print">
            <a:extLst>
              <a:ext uri="{28A0092B-C50C-407E-A947-70E740481C1C}">
                <a14:useLocalDpi xmlns:a14="http://schemas.microsoft.com/office/drawing/2010/main" val="0"/>
              </a:ext>
            </a:extLst>
          </a:blip>
          <a:stretch>
            <a:fillRect/>
          </a:stretch>
        </p:blipFill>
        <p:spPr>
          <a:xfrm>
            <a:off x="471488" y="1907172"/>
            <a:ext cx="2914650" cy="2187994"/>
          </a:xfrm>
        </p:spPr>
      </p:pic>
      <p:pic>
        <p:nvPicPr>
          <p:cNvPr id="8" name="Espace réservé du contenu 7"/>
          <p:cNvPicPr>
            <a:picLocks noGrp="1" noChangeAspect="1"/>
          </p:cNvPicPr>
          <p:nvPr>
            <p:ph sz="half" idx="2"/>
            <p:custDataLst>
              <p:tags r:id="rId3"/>
            </p:custDataLst>
          </p:nvPr>
        </p:nvPicPr>
        <p:blipFill>
          <a:blip r:embed="rId6" cstate="print">
            <a:extLst>
              <a:ext uri="{28A0092B-C50C-407E-A947-70E740481C1C}">
                <a14:useLocalDpi xmlns:a14="http://schemas.microsoft.com/office/drawing/2010/main" val="0"/>
              </a:ext>
            </a:extLst>
          </a:blip>
          <a:stretch>
            <a:fillRect/>
          </a:stretch>
        </p:blipFill>
        <p:spPr>
          <a:xfrm>
            <a:off x="3838142" y="2182365"/>
            <a:ext cx="2182091" cy="1637607"/>
          </a:xfrm>
        </p:spPr>
      </p:pic>
    </p:spTree>
    <p:extLst>
      <p:ext uri="{BB962C8B-B14F-4D97-AF65-F5344CB8AC3E}">
        <p14:creationId xmlns:p14="http://schemas.microsoft.com/office/powerpoint/2010/main" val="11606389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a:t>Ameublements</a:t>
            </a:r>
          </a:p>
        </p:txBody>
      </p:sp>
      <p:pic>
        <p:nvPicPr>
          <p:cNvPr id="5" name="Espace réservé du contenu 4"/>
          <p:cNvPicPr>
            <a:picLocks noGrp="1" noChangeAspect="1"/>
          </p:cNvPicPr>
          <p:nvPr>
            <p:ph sz="half" idx="1"/>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471488" y="1909491"/>
            <a:ext cx="2914650" cy="2183356"/>
          </a:xfrm>
        </p:spPr>
      </p:pic>
      <p:pic>
        <p:nvPicPr>
          <p:cNvPr id="6" name="Espace réservé du contenu 5"/>
          <p:cNvPicPr>
            <a:picLocks noGrp="1" noChangeAspect="1"/>
          </p:cNvPicPr>
          <p:nvPr>
            <p:ph sz="half" idx="2"/>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3686175" y="2072481"/>
            <a:ext cx="2486025" cy="1857375"/>
          </a:xfrm>
        </p:spPr>
      </p:pic>
    </p:spTree>
    <p:extLst>
      <p:ext uri="{BB962C8B-B14F-4D97-AF65-F5344CB8AC3E}">
        <p14:creationId xmlns:p14="http://schemas.microsoft.com/office/powerpoint/2010/main" val="37965017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a:t>Téléphones</a:t>
            </a:r>
          </a:p>
        </p:txBody>
      </p:sp>
      <p:pic>
        <p:nvPicPr>
          <p:cNvPr id="5" name="Espace réservé du contenu 4"/>
          <p:cNvPicPr>
            <a:picLocks noGrp="1" noChangeAspect="1"/>
          </p:cNvPicPr>
          <p:nvPr>
            <p:ph sz="half" idx="1"/>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556813" y="1370013"/>
            <a:ext cx="2744000" cy="3262312"/>
          </a:xfrm>
        </p:spPr>
      </p:pic>
      <p:pic>
        <p:nvPicPr>
          <p:cNvPr id="6" name="Espace réservé du contenu 5"/>
          <p:cNvPicPr>
            <a:picLocks noGrp="1" noChangeAspect="1"/>
          </p:cNvPicPr>
          <p:nvPr>
            <p:ph sz="half" idx="2"/>
            <p:custDataLst>
              <p:tags r:id="rId3"/>
            </p:custDataLst>
          </p:nvPr>
        </p:nvPicPr>
        <p:blipFill>
          <a:blip r:embed="rId6" cstate="print">
            <a:extLst>
              <a:ext uri="{28A0092B-C50C-407E-A947-70E740481C1C}">
                <a14:useLocalDpi xmlns:a14="http://schemas.microsoft.com/office/drawing/2010/main" val="0"/>
              </a:ext>
            </a:extLst>
          </a:blip>
          <a:stretch>
            <a:fillRect/>
          </a:stretch>
        </p:blipFill>
        <p:spPr>
          <a:xfrm>
            <a:off x="3471863" y="1787069"/>
            <a:ext cx="2914650" cy="2428199"/>
          </a:xfrm>
        </p:spPr>
      </p:pic>
    </p:spTree>
    <p:extLst>
      <p:ext uri="{BB962C8B-B14F-4D97-AF65-F5344CB8AC3E}">
        <p14:creationId xmlns:p14="http://schemas.microsoft.com/office/powerpoint/2010/main" val="13832788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a:t>Magasins</a:t>
            </a:r>
          </a:p>
        </p:txBody>
      </p:sp>
      <p:pic>
        <p:nvPicPr>
          <p:cNvPr id="5" name="Espace réservé du contenu 4"/>
          <p:cNvPicPr>
            <a:picLocks noGrp="1" noChangeAspect="1"/>
          </p:cNvPicPr>
          <p:nvPr>
            <p:ph sz="half" idx="1"/>
            <p:custDataLst>
              <p:tags r:id="rId2"/>
            </p:custDataLst>
          </p:nvPr>
        </p:nvPicPr>
        <p:blipFill>
          <a:blip r:embed="rId5" cstate="print">
            <a:extLst>
              <a:ext uri="{28A0092B-C50C-407E-A947-70E740481C1C}">
                <a14:useLocalDpi xmlns:a14="http://schemas.microsoft.com/office/drawing/2010/main" val="0"/>
              </a:ext>
            </a:extLst>
          </a:blip>
          <a:stretch>
            <a:fillRect/>
          </a:stretch>
        </p:blipFill>
        <p:spPr>
          <a:xfrm>
            <a:off x="471488" y="2069088"/>
            <a:ext cx="2914650" cy="1864161"/>
          </a:xfrm>
        </p:spPr>
      </p:pic>
      <p:pic>
        <p:nvPicPr>
          <p:cNvPr id="6" name="Espace réservé du contenu 5"/>
          <p:cNvPicPr>
            <a:picLocks noGrp="1" noChangeAspect="1"/>
          </p:cNvPicPr>
          <p:nvPr>
            <p:ph sz="half" idx="2"/>
            <p:custDataLst>
              <p:tags r:id="rId3"/>
            </p:custDataLst>
          </p:nvPr>
        </p:nvPicPr>
        <p:blipFill>
          <a:blip r:embed="rId6" cstate="print">
            <a:extLst>
              <a:ext uri="{28A0092B-C50C-407E-A947-70E740481C1C}">
                <a14:useLocalDpi xmlns:a14="http://schemas.microsoft.com/office/drawing/2010/main" val="0"/>
              </a:ext>
            </a:extLst>
          </a:blip>
          <a:stretch>
            <a:fillRect/>
          </a:stretch>
        </p:blipFill>
        <p:spPr>
          <a:xfrm>
            <a:off x="3471863" y="1997106"/>
            <a:ext cx="2914650" cy="2008125"/>
          </a:xfrm>
        </p:spPr>
      </p:pic>
    </p:spTree>
    <p:extLst>
      <p:ext uri="{BB962C8B-B14F-4D97-AF65-F5344CB8AC3E}">
        <p14:creationId xmlns:p14="http://schemas.microsoft.com/office/powerpoint/2010/main" val="38506816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a:t>Magasins</a:t>
            </a:r>
          </a:p>
        </p:txBody>
      </p:sp>
      <p:pic>
        <p:nvPicPr>
          <p:cNvPr id="7" name="Espace réservé du contenu 6"/>
          <p:cNvPicPr>
            <a:picLocks noGrp="1" noChangeAspect="1"/>
          </p:cNvPicPr>
          <p:nvPr>
            <p:ph sz="half" idx="1"/>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695325" y="2077244"/>
            <a:ext cx="2466975" cy="1847850"/>
          </a:xfrm>
        </p:spPr>
      </p:pic>
      <p:pic>
        <p:nvPicPr>
          <p:cNvPr id="8" name="Espace réservé du contenu 7"/>
          <p:cNvPicPr>
            <a:picLocks noGrp="1" noChangeAspect="1"/>
          </p:cNvPicPr>
          <p:nvPr>
            <p:ph sz="half" idx="2"/>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3500438" y="1658144"/>
            <a:ext cx="2857500" cy="2686050"/>
          </a:xfrm>
        </p:spPr>
      </p:pic>
    </p:spTree>
    <p:extLst>
      <p:ext uri="{BB962C8B-B14F-4D97-AF65-F5344CB8AC3E}">
        <p14:creationId xmlns:p14="http://schemas.microsoft.com/office/powerpoint/2010/main" val="16121472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a:t>Shell</a:t>
            </a:r>
          </a:p>
        </p:txBody>
      </p:sp>
      <p:pic>
        <p:nvPicPr>
          <p:cNvPr id="5" name="Espace réservé du contenu 4"/>
          <p:cNvPicPr>
            <a:picLocks noGrp="1" noChangeAspect="1"/>
          </p:cNvPicPr>
          <p:nvPr>
            <p:ph sz="half" idx="1"/>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1393478" y="1370013"/>
            <a:ext cx="1070670" cy="3262312"/>
          </a:xfrm>
        </p:spPr>
      </p:pic>
      <p:pic>
        <p:nvPicPr>
          <p:cNvPr id="6" name="Espace réservé du contenu 5"/>
          <p:cNvPicPr>
            <a:picLocks noGrp="1" noChangeAspect="1"/>
          </p:cNvPicPr>
          <p:nvPr>
            <p:ph sz="half" idx="2"/>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3840687" y="1370013"/>
            <a:ext cx="2177002" cy="3262312"/>
          </a:xfrm>
        </p:spPr>
      </p:pic>
    </p:spTree>
    <p:extLst>
      <p:ext uri="{BB962C8B-B14F-4D97-AF65-F5344CB8AC3E}">
        <p14:creationId xmlns:p14="http://schemas.microsoft.com/office/powerpoint/2010/main" val="32915716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a:t>Texaco</a:t>
            </a:r>
          </a:p>
        </p:txBody>
      </p:sp>
      <p:pic>
        <p:nvPicPr>
          <p:cNvPr id="5" name="Espace réservé du contenu 4"/>
          <p:cNvPicPr>
            <a:picLocks noGrp="1" noChangeAspect="1"/>
          </p:cNvPicPr>
          <p:nvPr>
            <p:ph sz="half" idx="1"/>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1408022" y="1370013"/>
            <a:ext cx="1041581" cy="3262312"/>
          </a:xfrm>
        </p:spPr>
      </p:pic>
      <p:pic>
        <p:nvPicPr>
          <p:cNvPr id="6" name="Espace réservé du contenu 5"/>
          <p:cNvPicPr>
            <a:picLocks noGrp="1" noChangeAspect="1"/>
          </p:cNvPicPr>
          <p:nvPr>
            <p:ph sz="half" idx="2"/>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3505200" y="1572419"/>
            <a:ext cx="2847975" cy="2857500"/>
          </a:xfrm>
        </p:spPr>
      </p:pic>
    </p:spTree>
    <p:extLst>
      <p:ext uri="{BB962C8B-B14F-4D97-AF65-F5344CB8AC3E}">
        <p14:creationId xmlns:p14="http://schemas.microsoft.com/office/powerpoint/2010/main" val="25563760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5B7D122-5735-4494-84B5-3E13FBE74DF5}"/>
              </a:ext>
            </a:extLst>
          </p:cNvPr>
          <p:cNvSpPr>
            <a:spLocks noGrp="1"/>
          </p:cNvSpPr>
          <p:nvPr>
            <p:ph type="title"/>
          </p:nvPr>
        </p:nvSpPr>
        <p:spPr/>
        <p:txBody>
          <a:bodyPr/>
          <a:lstStyle/>
          <a:p>
            <a:endParaRPr lang="fr-FR"/>
          </a:p>
        </p:txBody>
      </p:sp>
      <p:pic>
        <p:nvPicPr>
          <p:cNvPr id="3" name="Image 3" descr="Une image contenant capture d’écran&#10;&#10;Description générée avec un niveau de confiance très élevé">
            <a:extLst>
              <a:ext uri="{FF2B5EF4-FFF2-40B4-BE49-F238E27FC236}">
                <a16:creationId xmlns:a16="http://schemas.microsoft.com/office/drawing/2014/main" id="{C8737B11-A274-43A3-96F7-EBE990F63F0A}"/>
              </a:ext>
            </a:extLst>
          </p:cNvPr>
          <p:cNvPicPr>
            <a:picLocks noChangeAspect="1"/>
          </p:cNvPicPr>
          <p:nvPr/>
        </p:nvPicPr>
        <p:blipFill>
          <a:blip r:embed="rId2"/>
          <a:stretch>
            <a:fillRect/>
          </a:stretch>
        </p:blipFill>
        <p:spPr>
          <a:xfrm>
            <a:off x="2057400" y="1687145"/>
            <a:ext cx="2743200" cy="1769210"/>
          </a:xfrm>
          <a:prstGeom prst="rect">
            <a:avLst/>
          </a:prstGeom>
        </p:spPr>
      </p:pic>
    </p:spTree>
    <p:extLst>
      <p:ext uri="{BB962C8B-B14F-4D97-AF65-F5344CB8AC3E}">
        <p14:creationId xmlns:p14="http://schemas.microsoft.com/office/powerpoint/2010/main" val="3021548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591E64-B198-4A2E-9C97-394EFAFC54A1}"/>
              </a:ext>
            </a:extLst>
          </p:cNvPr>
          <p:cNvSpPr>
            <a:spLocks noGrp="1"/>
          </p:cNvSpPr>
          <p:nvPr>
            <p:ph type="title"/>
          </p:nvPr>
        </p:nvSpPr>
        <p:spPr/>
        <p:txBody>
          <a:bodyPr/>
          <a:lstStyle/>
          <a:p>
            <a:endParaRPr lang="fr-CA"/>
          </a:p>
        </p:txBody>
      </p:sp>
      <p:pic>
        <p:nvPicPr>
          <p:cNvPr id="8" name="Image 7">
            <a:extLst>
              <a:ext uri="{FF2B5EF4-FFF2-40B4-BE49-F238E27FC236}">
                <a16:creationId xmlns:a16="http://schemas.microsoft.com/office/drawing/2014/main" id="{9738BDD5-CCBA-4516-8270-5814E46FB11D}"/>
              </a:ext>
            </a:extLst>
          </p:cNvPr>
          <p:cNvPicPr>
            <a:picLocks noChangeAspect="1"/>
          </p:cNvPicPr>
          <p:nvPr/>
        </p:nvPicPr>
        <p:blipFill>
          <a:blip r:embed="rId2"/>
          <a:stretch>
            <a:fillRect/>
          </a:stretch>
        </p:blipFill>
        <p:spPr>
          <a:xfrm>
            <a:off x="1301311" y="1193934"/>
            <a:ext cx="4255377" cy="2755631"/>
          </a:xfrm>
          <a:prstGeom prst="rect">
            <a:avLst/>
          </a:prstGeom>
        </p:spPr>
      </p:pic>
    </p:spTree>
    <p:extLst>
      <p:ext uri="{BB962C8B-B14F-4D97-AF65-F5344CB8AC3E}">
        <p14:creationId xmlns:p14="http://schemas.microsoft.com/office/powerpoint/2010/main" val="19519187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CDDDA0-0E72-428A-8BCA-1DA0AACC1857}"/>
              </a:ext>
            </a:extLst>
          </p:cNvPr>
          <p:cNvSpPr>
            <a:spLocks noGrp="1"/>
          </p:cNvSpPr>
          <p:nvPr>
            <p:ph type="title"/>
          </p:nvPr>
        </p:nvSpPr>
        <p:spPr/>
        <p:txBody>
          <a:bodyPr/>
          <a:lstStyle/>
          <a:p>
            <a:endParaRPr lang="fr-CA"/>
          </a:p>
        </p:txBody>
      </p:sp>
      <p:graphicFrame>
        <p:nvGraphicFramePr>
          <p:cNvPr id="4" name="Graphique 3">
            <a:extLst>
              <a:ext uri="{FF2B5EF4-FFF2-40B4-BE49-F238E27FC236}">
                <a16:creationId xmlns:a16="http://schemas.microsoft.com/office/drawing/2014/main" id="{00000000-0008-0000-0000-000003000000}"/>
              </a:ext>
            </a:extLst>
          </p:cNvPr>
          <p:cNvGraphicFramePr>
            <a:graphicFrameLocks/>
          </p:cNvGraphicFramePr>
          <p:nvPr/>
        </p:nvGraphicFramePr>
        <p:xfrm>
          <a:off x="1309687" y="1200150"/>
          <a:ext cx="4238625" cy="2743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0377965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1"/>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1"/>
</p:tagLst>
</file>

<file path=ppt/tags/tag6.xml><?xml version="1.0" encoding="utf-8"?>
<p:tagLst xmlns:a="http://schemas.openxmlformats.org/drawingml/2006/main" xmlns:r="http://schemas.openxmlformats.org/officeDocument/2006/relationships" xmlns:p="http://schemas.openxmlformats.org/presentationml/2006/main">
  <p:tag name="NUM" val="2"/>
</p:tagLst>
</file>

<file path=ppt/tags/tag7.xml><?xml version="1.0" encoding="utf-8"?>
<p:tagLst xmlns:a="http://schemas.openxmlformats.org/drawingml/2006/main" xmlns:r="http://schemas.openxmlformats.org/officeDocument/2006/relationships" xmlns:p="http://schemas.openxmlformats.org/presentationml/2006/main">
  <p:tag name="NUM" val="3"/>
</p:tagLst>
</file>

<file path=ppt/tags/tag8.xml><?xml version="1.0" encoding="utf-8"?>
<p:tagLst xmlns:a="http://schemas.openxmlformats.org/drawingml/2006/main" xmlns:r="http://schemas.openxmlformats.org/officeDocument/2006/relationships" xmlns:p="http://schemas.openxmlformats.org/presentationml/2006/main">
  <p:tag name="NUM" val="1"/>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1"/>
</p:tagLst>
</file>

<file path=ppt/tags/tag12.xml><?xml version="1.0" encoding="utf-8"?>
<p:tagLst xmlns:a="http://schemas.openxmlformats.org/drawingml/2006/main" xmlns:r="http://schemas.openxmlformats.org/officeDocument/2006/relationships" xmlns:p="http://schemas.openxmlformats.org/presentationml/2006/main">
  <p:tag name="NUM" val="2"/>
</p:tagLst>
</file>

<file path=ppt/tags/tag13.xml><?xml version="1.0" encoding="utf-8"?>
<p:tagLst xmlns:a="http://schemas.openxmlformats.org/drawingml/2006/main" xmlns:r="http://schemas.openxmlformats.org/officeDocument/2006/relationships" xmlns:p="http://schemas.openxmlformats.org/presentationml/2006/main">
  <p:tag name="NUM" val="3"/>
</p:tagLst>
</file>

<file path=ppt/tags/tag14.xml><?xml version="1.0" encoding="utf-8"?>
<p:tagLst xmlns:a="http://schemas.openxmlformats.org/drawingml/2006/main" xmlns:r="http://schemas.openxmlformats.org/officeDocument/2006/relationships" xmlns:p="http://schemas.openxmlformats.org/presentationml/2006/main">
  <p:tag name="NUM" val="1"/>
</p:tagLst>
</file>

<file path=ppt/tags/tag15.xml><?xml version="1.0" encoding="utf-8"?>
<p:tagLst xmlns:a="http://schemas.openxmlformats.org/drawingml/2006/main" xmlns:r="http://schemas.openxmlformats.org/officeDocument/2006/relationships" xmlns:p="http://schemas.openxmlformats.org/presentationml/2006/main">
  <p:tag name="NUM" val="2"/>
</p:tagLst>
</file>

<file path=ppt/tags/tag16.xml><?xml version="1.0" encoding="utf-8"?>
<p:tagLst xmlns:a="http://schemas.openxmlformats.org/drawingml/2006/main" xmlns:r="http://schemas.openxmlformats.org/officeDocument/2006/relationships" xmlns:p="http://schemas.openxmlformats.org/presentationml/2006/main">
  <p:tag name="NUM" val="3"/>
</p:tagLst>
</file>

<file path=ppt/tags/tag17.xml><?xml version="1.0" encoding="utf-8"?>
<p:tagLst xmlns:a="http://schemas.openxmlformats.org/drawingml/2006/main" xmlns:r="http://schemas.openxmlformats.org/officeDocument/2006/relationships" xmlns:p="http://schemas.openxmlformats.org/presentationml/2006/main">
  <p:tag name="NUM" val="1"/>
</p:tagLst>
</file>

<file path=ppt/tags/tag18.xml><?xml version="1.0" encoding="utf-8"?>
<p:tagLst xmlns:a="http://schemas.openxmlformats.org/drawingml/2006/main" xmlns:r="http://schemas.openxmlformats.org/officeDocument/2006/relationships" xmlns:p="http://schemas.openxmlformats.org/presentationml/2006/main">
  <p:tag name="NUM" val="2"/>
</p:tagLst>
</file>

<file path=ppt/tags/tag19.xml><?xml version="1.0" encoding="utf-8"?>
<p:tagLst xmlns:a="http://schemas.openxmlformats.org/drawingml/2006/main" xmlns:r="http://schemas.openxmlformats.org/officeDocument/2006/relationships" xmlns:p="http://schemas.openxmlformats.org/presentationml/2006/main">
  <p:tag name="NUM" val="3"/>
</p:tagLst>
</file>

<file path=ppt/tags/tag20.xml><?xml version="1.0" encoding="utf-8"?>
<p:tagLst xmlns:a="http://schemas.openxmlformats.org/drawingml/2006/main" xmlns:r="http://schemas.openxmlformats.org/officeDocument/2006/relationships" xmlns:p="http://schemas.openxmlformats.org/presentationml/2006/main">
  <p:tag name="NUM" val="1"/>
</p:tagLst>
</file>

<file path=ppt/tags/tag21.xml><?xml version="1.0" encoding="utf-8"?>
<p:tagLst xmlns:a="http://schemas.openxmlformats.org/drawingml/2006/main" xmlns:r="http://schemas.openxmlformats.org/officeDocument/2006/relationships" xmlns:p="http://schemas.openxmlformats.org/presentationml/2006/main">
  <p:tag name="NUM" val="2"/>
</p:tagLst>
</file>

<file path=ppt/tags/tag22.xml><?xml version="1.0" encoding="utf-8"?>
<p:tagLst xmlns:a="http://schemas.openxmlformats.org/drawingml/2006/main" xmlns:r="http://schemas.openxmlformats.org/officeDocument/2006/relationships" xmlns:p="http://schemas.openxmlformats.org/presentationml/2006/main">
  <p:tag name="NUM" val="3"/>
</p:tagLst>
</file>

<file path=ppt/tags/tag23.xml><?xml version="1.0" encoding="utf-8"?>
<p:tagLst xmlns:a="http://schemas.openxmlformats.org/drawingml/2006/main" xmlns:r="http://schemas.openxmlformats.org/officeDocument/2006/relationships" xmlns:p="http://schemas.openxmlformats.org/presentationml/2006/main">
  <p:tag name="NUM" val="1"/>
</p:tagLst>
</file>

<file path=ppt/tags/tag24.xml><?xml version="1.0" encoding="utf-8"?>
<p:tagLst xmlns:a="http://schemas.openxmlformats.org/drawingml/2006/main" xmlns:r="http://schemas.openxmlformats.org/officeDocument/2006/relationships" xmlns:p="http://schemas.openxmlformats.org/presentationml/2006/main">
  <p:tag name="NUM" val="2"/>
</p:tagLst>
</file>

<file path=ppt/tags/tag25.xml><?xml version="1.0" encoding="utf-8"?>
<p:tagLst xmlns:a="http://schemas.openxmlformats.org/drawingml/2006/main" xmlns:r="http://schemas.openxmlformats.org/officeDocument/2006/relationships" xmlns:p="http://schemas.openxmlformats.org/presentationml/2006/main">
  <p:tag name="NUM" val="3"/>
</p:tagLst>
</file>

<file path=ppt/tags/tag26.xml><?xml version="1.0" encoding="utf-8"?>
<p:tagLst xmlns:a="http://schemas.openxmlformats.org/drawingml/2006/main" xmlns:r="http://schemas.openxmlformats.org/officeDocument/2006/relationships" xmlns:p="http://schemas.openxmlformats.org/presentationml/2006/main">
  <p:tag name="NUM" val="4"/>
</p:tagLst>
</file>

<file path=ppt/tags/tag27.xml><?xml version="1.0" encoding="utf-8"?>
<p:tagLst xmlns:a="http://schemas.openxmlformats.org/drawingml/2006/main" xmlns:r="http://schemas.openxmlformats.org/officeDocument/2006/relationships" xmlns:p="http://schemas.openxmlformats.org/presentationml/2006/main">
  <p:tag name="NUM" val="5"/>
</p:tagLst>
</file>

<file path=ppt/tags/tag28.xml><?xml version="1.0" encoding="utf-8"?>
<p:tagLst xmlns:a="http://schemas.openxmlformats.org/drawingml/2006/main" xmlns:r="http://schemas.openxmlformats.org/officeDocument/2006/relationships" xmlns:p="http://schemas.openxmlformats.org/presentationml/2006/main">
  <p:tag name="NUM" val="1"/>
</p:tagLst>
</file>

<file path=ppt/tags/tag29.xml><?xml version="1.0" encoding="utf-8"?>
<p:tagLst xmlns:a="http://schemas.openxmlformats.org/drawingml/2006/main" xmlns:r="http://schemas.openxmlformats.org/officeDocument/2006/relationships" xmlns:p="http://schemas.openxmlformats.org/presentationml/2006/main">
  <p:tag name="NUM" val="2"/>
</p:tagLst>
</file>

<file path=ppt/tags/tag30.xml><?xml version="1.0" encoding="utf-8"?>
<p:tagLst xmlns:a="http://schemas.openxmlformats.org/drawingml/2006/main" xmlns:r="http://schemas.openxmlformats.org/officeDocument/2006/relationships" xmlns:p="http://schemas.openxmlformats.org/presentationml/2006/main">
  <p:tag name="NUM" val="3"/>
</p:tagLst>
</file>

<file path=ppt/tags/tag31.xml><?xml version="1.0" encoding="utf-8"?>
<p:tagLst xmlns:a="http://schemas.openxmlformats.org/drawingml/2006/main" xmlns:r="http://schemas.openxmlformats.org/officeDocument/2006/relationships" xmlns:p="http://schemas.openxmlformats.org/presentationml/2006/main">
  <p:tag name="NUM" val="1"/>
</p:tagLst>
</file>

<file path=ppt/tags/tag32.xml><?xml version="1.0" encoding="utf-8"?>
<p:tagLst xmlns:a="http://schemas.openxmlformats.org/drawingml/2006/main" xmlns:r="http://schemas.openxmlformats.org/officeDocument/2006/relationships" xmlns:p="http://schemas.openxmlformats.org/presentationml/2006/main">
  <p:tag name="NUM" val="2"/>
</p:tagLst>
</file>

<file path=ppt/tags/tag33.xml><?xml version="1.0" encoding="utf-8"?>
<p:tagLst xmlns:a="http://schemas.openxmlformats.org/drawingml/2006/main" xmlns:r="http://schemas.openxmlformats.org/officeDocument/2006/relationships" xmlns:p="http://schemas.openxmlformats.org/presentationml/2006/main">
  <p:tag name="NUM" val="3"/>
</p:tagLst>
</file>

<file path=ppt/tags/tag34.xml><?xml version="1.0" encoding="utf-8"?>
<p:tagLst xmlns:a="http://schemas.openxmlformats.org/drawingml/2006/main" xmlns:r="http://schemas.openxmlformats.org/officeDocument/2006/relationships" xmlns:p="http://schemas.openxmlformats.org/presentationml/2006/main">
  <p:tag name="NUM" val="1"/>
</p:tagLst>
</file>

<file path=ppt/tags/tag35.xml><?xml version="1.0" encoding="utf-8"?>
<p:tagLst xmlns:a="http://schemas.openxmlformats.org/drawingml/2006/main" xmlns:r="http://schemas.openxmlformats.org/officeDocument/2006/relationships" xmlns:p="http://schemas.openxmlformats.org/presentationml/2006/main">
  <p:tag name="NUM" val="2"/>
</p:tagLst>
</file>

<file path=ppt/tags/tag36.xml><?xml version="1.0" encoding="utf-8"?>
<p:tagLst xmlns:a="http://schemas.openxmlformats.org/drawingml/2006/main" xmlns:r="http://schemas.openxmlformats.org/officeDocument/2006/relationships" xmlns:p="http://schemas.openxmlformats.org/presentationml/2006/main">
  <p:tag name="NUM" val="3"/>
</p:tagLst>
</file>

<file path=ppt/tags/tag37.xml><?xml version="1.0" encoding="utf-8"?>
<p:tagLst xmlns:a="http://schemas.openxmlformats.org/drawingml/2006/main" xmlns:r="http://schemas.openxmlformats.org/officeDocument/2006/relationships" xmlns:p="http://schemas.openxmlformats.org/presentationml/2006/main">
  <p:tag name="NUM" val="4"/>
</p:tagLst>
</file>

<file path=ppt/tags/tag38.xml><?xml version="1.0" encoding="utf-8"?>
<p:tagLst xmlns:a="http://schemas.openxmlformats.org/drawingml/2006/main" xmlns:r="http://schemas.openxmlformats.org/officeDocument/2006/relationships" xmlns:p="http://schemas.openxmlformats.org/presentationml/2006/main">
  <p:tag name="NUM" val="1"/>
</p:tagLst>
</file>

<file path=ppt/tags/tag39.xml><?xml version="1.0" encoding="utf-8"?>
<p:tagLst xmlns:a="http://schemas.openxmlformats.org/drawingml/2006/main" xmlns:r="http://schemas.openxmlformats.org/officeDocument/2006/relationships" xmlns:p="http://schemas.openxmlformats.org/presentationml/2006/main">
  <p:tag name="NUM" val="2"/>
</p:tagLst>
</file>

<file path=ppt/tags/tag40.xml><?xml version="1.0" encoding="utf-8"?>
<p:tagLst xmlns:a="http://schemas.openxmlformats.org/drawingml/2006/main" xmlns:r="http://schemas.openxmlformats.org/officeDocument/2006/relationships" xmlns:p="http://schemas.openxmlformats.org/presentationml/2006/main">
  <p:tag name="NUM" val="3"/>
</p:tagLst>
</file>

<file path=ppt/tags/tag41.xml><?xml version="1.0" encoding="utf-8"?>
<p:tagLst xmlns:a="http://schemas.openxmlformats.org/drawingml/2006/main" xmlns:r="http://schemas.openxmlformats.org/officeDocument/2006/relationships" xmlns:p="http://schemas.openxmlformats.org/presentationml/2006/main">
  <p:tag name="NUM" val="1"/>
</p:tagLst>
</file>

<file path=ppt/tags/tag42.xml><?xml version="1.0" encoding="utf-8"?>
<p:tagLst xmlns:a="http://schemas.openxmlformats.org/drawingml/2006/main" xmlns:r="http://schemas.openxmlformats.org/officeDocument/2006/relationships" xmlns:p="http://schemas.openxmlformats.org/presentationml/2006/main">
  <p:tag name="NUM" val="2"/>
</p:tagLst>
</file>

<file path=ppt/tags/tag43.xml><?xml version="1.0" encoding="utf-8"?>
<p:tagLst xmlns:a="http://schemas.openxmlformats.org/drawingml/2006/main" xmlns:r="http://schemas.openxmlformats.org/officeDocument/2006/relationships" xmlns:p="http://schemas.openxmlformats.org/presentationml/2006/main">
  <p:tag name="NUM" val="3"/>
</p:tagLst>
</file>

<file path=ppt/tags/tag44.xml><?xml version="1.0" encoding="utf-8"?>
<p:tagLst xmlns:a="http://schemas.openxmlformats.org/drawingml/2006/main" xmlns:r="http://schemas.openxmlformats.org/officeDocument/2006/relationships" xmlns:p="http://schemas.openxmlformats.org/presentationml/2006/main">
  <p:tag name="NUM" val="4"/>
</p:tagLst>
</file>

<file path=ppt/tags/tag45.xml><?xml version="1.0" encoding="utf-8"?>
<p:tagLst xmlns:a="http://schemas.openxmlformats.org/drawingml/2006/main" xmlns:r="http://schemas.openxmlformats.org/officeDocument/2006/relationships" xmlns:p="http://schemas.openxmlformats.org/presentationml/2006/main">
  <p:tag name="NUM" val="5"/>
</p:tagLst>
</file>

<file path=ppt/tags/tag46.xml><?xml version="1.0" encoding="utf-8"?>
<p:tagLst xmlns:a="http://schemas.openxmlformats.org/drawingml/2006/main" xmlns:r="http://schemas.openxmlformats.org/officeDocument/2006/relationships" xmlns:p="http://schemas.openxmlformats.org/presentationml/2006/main">
  <p:tag name="NUM" val="1"/>
</p:tagLst>
</file>

<file path=ppt/tags/tag47.xml><?xml version="1.0" encoding="utf-8"?>
<p:tagLst xmlns:a="http://schemas.openxmlformats.org/drawingml/2006/main" xmlns:r="http://schemas.openxmlformats.org/officeDocument/2006/relationships" xmlns:p="http://schemas.openxmlformats.org/presentationml/2006/main">
  <p:tag name="NUM" val="2"/>
</p:tagLst>
</file>

<file path=ppt/tags/tag48.xml><?xml version="1.0" encoding="utf-8"?>
<p:tagLst xmlns:a="http://schemas.openxmlformats.org/drawingml/2006/main" xmlns:r="http://schemas.openxmlformats.org/officeDocument/2006/relationships" xmlns:p="http://schemas.openxmlformats.org/presentationml/2006/main">
  <p:tag name="NUM" val="3"/>
</p:tagLst>
</file>

<file path=ppt/tags/tag49.xml><?xml version="1.0" encoding="utf-8"?>
<p:tagLst xmlns:a="http://schemas.openxmlformats.org/drawingml/2006/main" xmlns:r="http://schemas.openxmlformats.org/officeDocument/2006/relationships" xmlns:p="http://schemas.openxmlformats.org/presentationml/2006/main">
  <p:tag name="NUM" val="1"/>
</p:tagLst>
</file>

<file path=ppt/tags/tag50.xml><?xml version="1.0" encoding="utf-8"?>
<p:tagLst xmlns:a="http://schemas.openxmlformats.org/drawingml/2006/main" xmlns:r="http://schemas.openxmlformats.org/officeDocument/2006/relationships" xmlns:p="http://schemas.openxmlformats.org/presentationml/2006/main">
  <p:tag name="NUM" val="2"/>
</p:tagLst>
</file>

<file path=ppt/tags/tag51.xml><?xml version="1.0" encoding="utf-8"?>
<p:tagLst xmlns:a="http://schemas.openxmlformats.org/drawingml/2006/main" xmlns:r="http://schemas.openxmlformats.org/officeDocument/2006/relationships" xmlns:p="http://schemas.openxmlformats.org/presentationml/2006/main">
  <p:tag name="NUM" val="3"/>
</p:tagLst>
</file>

<file path=ppt/tags/tag52.xml><?xml version="1.0" encoding="utf-8"?>
<p:tagLst xmlns:a="http://schemas.openxmlformats.org/drawingml/2006/main" xmlns:r="http://schemas.openxmlformats.org/officeDocument/2006/relationships" xmlns:p="http://schemas.openxmlformats.org/presentationml/2006/main">
  <p:tag name="NUM" val="4"/>
</p:tagLst>
</file>

<file path=ppt/tags/tag53.xml><?xml version="1.0" encoding="utf-8"?>
<p:tagLst xmlns:a="http://schemas.openxmlformats.org/drawingml/2006/main" xmlns:r="http://schemas.openxmlformats.org/officeDocument/2006/relationships" xmlns:p="http://schemas.openxmlformats.org/presentationml/2006/main">
  <p:tag name="NUM" val="5"/>
</p:tagLst>
</file>

<file path=ppt/tags/tag54.xml><?xml version="1.0" encoding="utf-8"?>
<p:tagLst xmlns:a="http://schemas.openxmlformats.org/drawingml/2006/main" xmlns:r="http://schemas.openxmlformats.org/officeDocument/2006/relationships" xmlns:p="http://schemas.openxmlformats.org/presentationml/2006/main">
  <p:tag name="NUM" val="1"/>
</p:tagLst>
</file>

<file path=ppt/tags/tag55.xml><?xml version="1.0" encoding="utf-8"?>
<p:tagLst xmlns:a="http://schemas.openxmlformats.org/drawingml/2006/main" xmlns:r="http://schemas.openxmlformats.org/officeDocument/2006/relationships" xmlns:p="http://schemas.openxmlformats.org/presentationml/2006/main">
  <p:tag name="NUM" val="2"/>
</p:tagLst>
</file>

<file path=ppt/tags/tag56.xml><?xml version="1.0" encoding="utf-8"?>
<p:tagLst xmlns:a="http://schemas.openxmlformats.org/drawingml/2006/main" xmlns:r="http://schemas.openxmlformats.org/officeDocument/2006/relationships" xmlns:p="http://schemas.openxmlformats.org/presentationml/2006/main">
  <p:tag name="NUM" val="3"/>
</p:tagLst>
</file>

<file path=ppt/tags/tag57.xml><?xml version="1.0" encoding="utf-8"?>
<p:tagLst xmlns:a="http://schemas.openxmlformats.org/drawingml/2006/main" xmlns:r="http://schemas.openxmlformats.org/officeDocument/2006/relationships" xmlns:p="http://schemas.openxmlformats.org/presentationml/2006/main">
  <p:tag name="NUM" val="4"/>
</p:tagLst>
</file>

<file path=ppt/tags/tag58.xml><?xml version="1.0" encoding="utf-8"?>
<p:tagLst xmlns:a="http://schemas.openxmlformats.org/drawingml/2006/main" xmlns:r="http://schemas.openxmlformats.org/officeDocument/2006/relationships" xmlns:p="http://schemas.openxmlformats.org/presentationml/2006/main">
  <p:tag name="NUM" val="5"/>
</p:tagLst>
</file>

<file path=ppt/tags/tag59.xml><?xml version="1.0" encoding="utf-8"?>
<p:tagLst xmlns:a="http://schemas.openxmlformats.org/drawingml/2006/main" xmlns:r="http://schemas.openxmlformats.org/officeDocument/2006/relationships" xmlns:p="http://schemas.openxmlformats.org/presentationml/2006/main">
  <p:tag name="NUM" val="1"/>
</p:tagLst>
</file>

<file path=ppt/tags/tag60.xml><?xml version="1.0" encoding="utf-8"?>
<p:tagLst xmlns:a="http://schemas.openxmlformats.org/drawingml/2006/main" xmlns:r="http://schemas.openxmlformats.org/officeDocument/2006/relationships" xmlns:p="http://schemas.openxmlformats.org/presentationml/2006/main">
  <p:tag name="NUM" val="2"/>
</p:tagLst>
</file>

<file path=ppt/tags/tag61.xml><?xml version="1.0" encoding="utf-8"?>
<p:tagLst xmlns:a="http://schemas.openxmlformats.org/drawingml/2006/main" xmlns:r="http://schemas.openxmlformats.org/officeDocument/2006/relationships" xmlns:p="http://schemas.openxmlformats.org/presentationml/2006/main">
  <p:tag name="NUM" val="3"/>
</p:tagLst>
</file>

<file path=ppt/tags/tag62.xml><?xml version="1.0" encoding="utf-8"?>
<p:tagLst xmlns:a="http://schemas.openxmlformats.org/drawingml/2006/main" xmlns:r="http://schemas.openxmlformats.org/officeDocument/2006/relationships" xmlns:p="http://schemas.openxmlformats.org/presentationml/2006/main">
  <p:tag name="NUM" val="4"/>
</p:tagLst>
</file>

<file path=ppt/tags/tag63.xml><?xml version="1.0" encoding="utf-8"?>
<p:tagLst xmlns:a="http://schemas.openxmlformats.org/drawingml/2006/main" xmlns:r="http://schemas.openxmlformats.org/officeDocument/2006/relationships" xmlns:p="http://schemas.openxmlformats.org/presentationml/2006/main">
  <p:tag name="NUM" val="5"/>
</p:tagLst>
</file>

<file path=ppt/tags/tag64.xml><?xml version="1.0" encoding="utf-8"?>
<p:tagLst xmlns:a="http://schemas.openxmlformats.org/drawingml/2006/main" xmlns:r="http://schemas.openxmlformats.org/officeDocument/2006/relationships" xmlns:p="http://schemas.openxmlformats.org/presentationml/2006/main">
  <p:tag name="NUM" val="1"/>
</p:tagLst>
</file>

<file path=ppt/tags/tag65.xml><?xml version="1.0" encoding="utf-8"?>
<p:tagLst xmlns:a="http://schemas.openxmlformats.org/drawingml/2006/main" xmlns:r="http://schemas.openxmlformats.org/officeDocument/2006/relationships" xmlns:p="http://schemas.openxmlformats.org/presentationml/2006/main">
  <p:tag name="NUM" val="2"/>
</p:tagLst>
</file>

<file path=ppt/tags/tag66.xml><?xml version="1.0" encoding="utf-8"?>
<p:tagLst xmlns:a="http://schemas.openxmlformats.org/drawingml/2006/main" xmlns:r="http://schemas.openxmlformats.org/officeDocument/2006/relationships" xmlns:p="http://schemas.openxmlformats.org/presentationml/2006/main">
  <p:tag name="NUM" val="3"/>
</p:tagLst>
</file>

<file path=ppt/tags/tag67.xml><?xml version="1.0" encoding="utf-8"?>
<p:tagLst xmlns:a="http://schemas.openxmlformats.org/drawingml/2006/main" xmlns:r="http://schemas.openxmlformats.org/officeDocument/2006/relationships" xmlns:p="http://schemas.openxmlformats.org/presentationml/2006/main">
  <p:tag name="NUM" val="4"/>
</p:tagLst>
</file>

<file path=ppt/tags/tag68.xml><?xml version="1.0" encoding="utf-8"?>
<p:tagLst xmlns:a="http://schemas.openxmlformats.org/drawingml/2006/main" xmlns:r="http://schemas.openxmlformats.org/officeDocument/2006/relationships" xmlns:p="http://schemas.openxmlformats.org/presentationml/2006/main">
  <p:tag name="NUM" val="5"/>
</p:tagLst>
</file>

<file path=ppt/tags/tag69.xml><?xml version="1.0" encoding="utf-8"?>
<p:tagLst xmlns:a="http://schemas.openxmlformats.org/drawingml/2006/main" xmlns:r="http://schemas.openxmlformats.org/officeDocument/2006/relationships" xmlns:p="http://schemas.openxmlformats.org/presentationml/2006/main">
  <p:tag name="NUM" val="1"/>
</p:tagLst>
</file>

<file path=ppt/tags/tag70.xml><?xml version="1.0" encoding="utf-8"?>
<p:tagLst xmlns:a="http://schemas.openxmlformats.org/drawingml/2006/main" xmlns:r="http://schemas.openxmlformats.org/officeDocument/2006/relationships" xmlns:p="http://schemas.openxmlformats.org/presentationml/2006/main">
  <p:tag name="NUM" val="2"/>
</p:tagLst>
</file>

<file path=ppt/tags/tag71.xml><?xml version="1.0" encoding="utf-8"?>
<p:tagLst xmlns:a="http://schemas.openxmlformats.org/drawingml/2006/main" xmlns:r="http://schemas.openxmlformats.org/officeDocument/2006/relationships" xmlns:p="http://schemas.openxmlformats.org/presentationml/2006/main">
  <p:tag name="NUM" val="3"/>
</p:tagLst>
</file>

<file path=ppt/tags/tag72.xml><?xml version="1.0" encoding="utf-8"?>
<p:tagLst xmlns:a="http://schemas.openxmlformats.org/drawingml/2006/main" xmlns:r="http://schemas.openxmlformats.org/officeDocument/2006/relationships" xmlns:p="http://schemas.openxmlformats.org/presentationml/2006/main">
  <p:tag name="NUM" val="4"/>
</p:tagLst>
</file>

<file path=ppt/tags/tag73.xml><?xml version="1.0" encoding="utf-8"?>
<p:tagLst xmlns:a="http://schemas.openxmlformats.org/drawingml/2006/main" xmlns:r="http://schemas.openxmlformats.org/officeDocument/2006/relationships" xmlns:p="http://schemas.openxmlformats.org/presentationml/2006/main">
  <p:tag name="NUM" val="5"/>
</p:tagLst>
</file>

<file path=ppt/tags/tag74.xml><?xml version="1.0" encoding="utf-8"?>
<p:tagLst xmlns:a="http://schemas.openxmlformats.org/drawingml/2006/main" xmlns:r="http://schemas.openxmlformats.org/officeDocument/2006/relationships" xmlns:p="http://schemas.openxmlformats.org/presentationml/2006/main">
  <p:tag name="NUM" val="1"/>
</p:tagLst>
</file>

<file path=ppt/tags/tag75.xml><?xml version="1.0" encoding="utf-8"?>
<p:tagLst xmlns:a="http://schemas.openxmlformats.org/drawingml/2006/main" xmlns:r="http://schemas.openxmlformats.org/officeDocument/2006/relationships" xmlns:p="http://schemas.openxmlformats.org/presentationml/2006/main">
  <p:tag name="NUM" val="2"/>
</p:tagLst>
</file>

<file path=ppt/tags/tag76.xml><?xml version="1.0" encoding="utf-8"?>
<p:tagLst xmlns:a="http://schemas.openxmlformats.org/drawingml/2006/main" xmlns:r="http://schemas.openxmlformats.org/officeDocument/2006/relationships" xmlns:p="http://schemas.openxmlformats.org/presentationml/2006/main">
  <p:tag name="NUM" val="3"/>
</p:tagLst>
</file>

<file path=ppt/tags/tag77.xml><?xml version="1.0" encoding="utf-8"?>
<p:tagLst xmlns:a="http://schemas.openxmlformats.org/drawingml/2006/main" xmlns:r="http://schemas.openxmlformats.org/officeDocument/2006/relationships" xmlns:p="http://schemas.openxmlformats.org/presentationml/2006/main">
  <p:tag name="NUM" val="1"/>
</p:tagLst>
</file>

<file path=ppt/tags/tag78.xml><?xml version="1.0" encoding="utf-8"?>
<p:tagLst xmlns:a="http://schemas.openxmlformats.org/drawingml/2006/main" xmlns:r="http://schemas.openxmlformats.org/officeDocument/2006/relationships" xmlns:p="http://schemas.openxmlformats.org/presentationml/2006/main">
  <p:tag name="NUM" val="2"/>
</p:tagLst>
</file>

<file path=ppt/tags/tag79.xml><?xml version="1.0" encoding="utf-8"?>
<p:tagLst xmlns:a="http://schemas.openxmlformats.org/drawingml/2006/main" xmlns:r="http://schemas.openxmlformats.org/officeDocument/2006/relationships" xmlns:p="http://schemas.openxmlformats.org/presentationml/2006/main">
  <p:tag name="NUM" val="3"/>
</p:tagLst>
</file>

<file path=ppt/tags/tag80.xml><?xml version="1.0" encoding="utf-8"?>
<p:tagLst xmlns:a="http://schemas.openxmlformats.org/drawingml/2006/main" xmlns:r="http://schemas.openxmlformats.org/officeDocument/2006/relationships" xmlns:p="http://schemas.openxmlformats.org/presentationml/2006/main">
  <p:tag name="NUM" val="1"/>
</p:tagLst>
</file>

<file path=ppt/tags/tag81.xml><?xml version="1.0" encoding="utf-8"?>
<p:tagLst xmlns:a="http://schemas.openxmlformats.org/drawingml/2006/main" xmlns:r="http://schemas.openxmlformats.org/officeDocument/2006/relationships" xmlns:p="http://schemas.openxmlformats.org/presentationml/2006/main">
  <p:tag name="NUM" val="2"/>
</p:tagLst>
</file>

<file path=ppt/tags/tag82.xml><?xml version="1.0" encoding="utf-8"?>
<p:tagLst xmlns:a="http://schemas.openxmlformats.org/drawingml/2006/main" xmlns:r="http://schemas.openxmlformats.org/officeDocument/2006/relationships" xmlns:p="http://schemas.openxmlformats.org/presentationml/2006/main">
  <p:tag name="NUM" val="3"/>
</p:tagLst>
</file>

<file path=ppt/tags/tag83.xml><?xml version="1.0" encoding="utf-8"?>
<p:tagLst xmlns:a="http://schemas.openxmlformats.org/drawingml/2006/main" xmlns:r="http://schemas.openxmlformats.org/officeDocument/2006/relationships" xmlns:p="http://schemas.openxmlformats.org/presentationml/2006/main">
  <p:tag name="NUM" val="1"/>
</p:tagLst>
</file>

<file path=ppt/tags/tag84.xml><?xml version="1.0" encoding="utf-8"?>
<p:tagLst xmlns:a="http://schemas.openxmlformats.org/drawingml/2006/main" xmlns:r="http://schemas.openxmlformats.org/officeDocument/2006/relationships" xmlns:p="http://schemas.openxmlformats.org/presentationml/2006/main">
  <p:tag name="NUM" val="2"/>
</p:tagLst>
</file>

<file path=ppt/tags/tag85.xml><?xml version="1.0" encoding="utf-8"?>
<p:tagLst xmlns:a="http://schemas.openxmlformats.org/drawingml/2006/main" xmlns:r="http://schemas.openxmlformats.org/officeDocument/2006/relationships" xmlns:p="http://schemas.openxmlformats.org/presentationml/2006/main">
  <p:tag name="NUM" val="3"/>
</p:tagLst>
</file>

<file path=ppt/tags/tag86.xml><?xml version="1.0" encoding="utf-8"?>
<p:tagLst xmlns:a="http://schemas.openxmlformats.org/drawingml/2006/main" xmlns:r="http://schemas.openxmlformats.org/officeDocument/2006/relationships" xmlns:p="http://schemas.openxmlformats.org/presentationml/2006/main">
  <p:tag name="NUM" val="1"/>
</p:tagLst>
</file>

<file path=ppt/tags/tag87.xml><?xml version="1.0" encoding="utf-8"?>
<p:tagLst xmlns:a="http://schemas.openxmlformats.org/drawingml/2006/main" xmlns:r="http://schemas.openxmlformats.org/officeDocument/2006/relationships" xmlns:p="http://schemas.openxmlformats.org/presentationml/2006/main">
  <p:tag name="NUM" val="2"/>
</p:tagLst>
</file>

<file path=ppt/tags/tag88.xml><?xml version="1.0" encoding="utf-8"?>
<p:tagLst xmlns:a="http://schemas.openxmlformats.org/drawingml/2006/main" xmlns:r="http://schemas.openxmlformats.org/officeDocument/2006/relationships" xmlns:p="http://schemas.openxmlformats.org/presentationml/2006/main">
  <p:tag name="NUM" val="3"/>
</p:tagLst>
</file>

<file path=ppt/tags/tag89.xml><?xml version="1.0" encoding="utf-8"?>
<p:tagLst xmlns:a="http://schemas.openxmlformats.org/drawingml/2006/main" xmlns:r="http://schemas.openxmlformats.org/officeDocument/2006/relationships" xmlns:p="http://schemas.openxmlformats.org/presentationml/2006/main">
  <p:tag name="NUM" val="1"/>
</p:tagLst>
</file>

<file path=ppt/tags/tag90.xml><?xml version="1.0" encoding="utf-8"?>
<p:tagLst xmlns:a="http://schemas.openxmlformats.org/drawingml/2006/main" xmlns:r="http://schemas.openxmlformats.org/officeDocument/2006/relationships" xmlns:p="http://schemas.openxmlformats.org/presentationml/2006/main">
  <p:tag name="NUM" val="2"/>
</p:tagLst>
</file>

<file path=ppt/tags/tag91.xml><?xml version="1.0" encoding="utf-8"?>
<p:tagLst xmlns:a="http://schemas.openxmlformats.org/drawingml/2006/main" xmlns:r="http://schemas.openxmlformats.org/officeDocument/2006/relationships" xmlns:p="http://schemas.openxmlformats.org/presentationml/2006/main">
  <p:tag name="NUM" val="3"/>
</p:tagLst>
</file>

<file path=ppt/tags/tag92.xml><?xml version="1.0" encoding="utf-8"?>
<p:tagLst xmlns:a="http://schemas.openxmlformats.org/drawingml/2006/main" xmlns:r="http://schemas.openxmlformats.org/officeDocument/2006/relationships" xmlns:p="http://schemas.openxmlformats.org/presentationml/2006/main">
  <p:tag name="NUM" val="4"/>
</p:tagLst>
</file>

<file path=ppt/tags/tag93.xml><?xml version="1.0" encoding="utf-8"?>
<p:tagLst xmlns:a="http://schemas.openxmlformats.org/drawingml/2006/main" xmlns:r="http://schemas.openxmlformats.org/officeDocument/2006/relationships" xmlns:p="http://schemas.openxmlformats.org/presentationml/2006/main">
  <p:tag name="NUM" val="1"/>
</p:tagLst>
</file>

<file path=ppt/tags/tag94.xml><?xml version="1.0" encoding="utf-8"?>
<p:tagLst xmlns:a="http://schemas.openxmlformats.org/drawingml/2006/main" xmlns:r="http://schemas.openxmlformats.org/officeDocument/2006/relationships" xmlns:p="http://schemas.openxmlformats.org/presentationml/2006/main">
  <p:tag name="NUM" val="2"/>
</p:tagLst>
</file>

<file path=ppt/tags/tag95.xml><?xml version="1.0" encoding="utf-8"?>
<p:tagLst xmlns:a="http://schemas.openxmlformats.org/drawingml/2006/main" xmlns:r="http://schemas.openxmlformats.org/officeDocument/2006/relationships" xmlns:p="http://schemas.openxmlformats.org/presentationml/2006/main">
  <p:tag name="NUM" val="3"/>
</p:tagLst>
</file>

<file path=ppt/tags/tag96.xml><?xml version="1.0" encoding="utf-8"?>
<p:tagLst xmlns:a="http://schemas.openxmlformats.org/drawingml/2006/main" xmlns:r="http://schemas.openxmlformats.org/officeDocument/2006/relationships" xmlns:p="http://schemas.openxmlformats.org/presentationml/2006/main">
  <p:tag name="NUM" val="1"/>
</p:tagLst>
</file>

<file path=ppt/tags/tag97.xml><?xml version="1.0" encoding="utf-8"?>
<p:tagLst xmlns:a="http://schemas.openxmlformats.org/drawingml/2006/main" xmlns:r="http://schemas.openxmlformats.org/officeDocument/2006/relationships" xmlns:p="http://schemas.openxmlformats.org/presentationml/2006/main">
  <p:tag name="NUM" val="2"/>
</p:tagLst>
</file>

<file path=ppt/tags/tag98.xml><?xml version="1.0" encoding="utf-8"?>
<p:tagLst xmlns:a="http://schemas.openxmlformats.org/drawingml/2006/main" xmlns:r="http://schemas.openxmlformats.org/officeDocument/2006/relationships" xmlns:p="http://schemas.openxmlformats.org/presentationml/2006/main">
  <p:tag name="NUM" val="3"/>
</p:tagLst>
</file>

<file path=ppt/tags/tag99.xml><?xml version="1.0" encoding="utf-8"?>
<p:tagLst xmlns:a="http://schemas.openxmlformats.org/drawingml/2006/main" xmlns:r="http://schemas.openxmlformats.org/officeDocument/2006/relationships" xmlns:p="http://schemas.openxmlformats.org/presentationml/2006/main">
  <p:tag name="NUM" val="1"/>
</p:tagLst>
</file>

<file path=ppt/tags/tag100.xml><?xml version="1.0" encoding="utf-8"?>
<p:tagLst xmlns:a="http://schemas.openxmlformats.org/drawingml/2006/main" xmlns:r="http://schemas.openxmlformats.org/officeDocument/2006/relationships" xmlns:p="http://schemas.openxmlformats.org/presentationml/2006/main">
  <p:tag name="NUM" val="2"/>
</p:tagLst>
</file>

<file path=ppt/tags/tag101.xml><?xml version="1.0" encoding="utf-8"?>
<p:tagLst xmlns:a="http://schemas.openxmlformats.org/drawingml/2006/main" xmlns:r="http://schemas.openxmlformats.org/officeDocument/2006/relationships" xmlns:p="http://schemas.openxmlformats.org/presentationml/2006/main">
  <p:tag name="NUM" val="3"/>
</p:tagLst>
</file>

<file path=ppt/tags/tag102.xml><?xml version="1.0" encoding="utf-8"?>
<p:tagLst xmlns:a="http://schemas.openxmlformats.org/drawingml/2006/main" xmlns:r="http://schemas.openxmlformats.org/officeDocument/2006/relationships" xmlns:p="http://schemas.openxmlformats.org/presentationml/2006/main">
  <p:tag name="NUM" val="1"/>
</p:tagLst>
</file>

<file path=ppt/tags/tag103.xml><?xml version="1.0" encoding="utf-8"?>
<p:tagLst xmlns:a="http://schemas.openxmlformats.org/drawingml/2006/main" xmlns:r="http://schemas.openxmlformats.org/officeDocument/2006/relationships" xmlns:p="http://schemas.openxmlformats.org/presentationml/2006/main">
  <p:tag name="NUM" val="2"/>
</p:tagLst>
</file>

<file path=ppt/tags/tag104.xml><?xml version="1.0" encoding="utf-8"?>
<p:tagLst xmlns:a="http://schemas.openxmlformats.org/drawingml/2006/main" xmlns:r="http://schemas.openxmlformats.org/officeDocument/2006/relationships" xmlns:p="http://schemas.openxmlformats.org/presentationml/2006/main">
  <p:tag name="NUM" val="3"/>
</p:tagLst>
</file>

<file path=ppt/tags/tag105.xml><?xml version="1.0" encoding="utf-8"?>
<p:tagLst xmlns:a="http://schemas.openxmlformats.org/drawingml/2006/main" xmlns:r="http://schemas.openxmlformats.org/officeDocument/2006/relationships" xmlns:p="http://schemas.openxmlformats.org/presentationml/2006/main">
  <p:tag name="NUM" val="1"/>
</p:tagLst>
</file>

<file path=ppt/tags/tag106.xml><?xml version="1.0" encoding="utf-8"?>
<p:tagLst xmlns:a="http://schemas.openxmlformats.org/drawingml/2006/main" xmlns:r="http://schemas.openxmlformats.org/officeDocument/2006/relationships" xmlns:p="http://schemas.openxmlformats.org/presentationml/2006/main">
  <p:tag name="NUM" val="2"/>
</p:tagLst>
</file>

<file path=ppt/tags/tag107.xml><?xml version="1.0" encoding="utf-8"?>
<p:tagLst xmlns:a="http://schemas.openxmlformats.org/drawingml/2006/main" xmlns:r="http://schemas.openxmlformats.org/officeDocument/2006/relationships" xmlns:p="http://schemas.openxmlformats.org/presentationml/2006/main">
  <p:tag name="NUM" val="3"/>
</p:tagLst>
</file>

<file path=ppt/tags/tag108.xml><?xml version="1.0" encoding="utf-8"?>
<p:tagLst xmlns:a="http://schemas.openxmlformats.org/drawingml/2006/main" xmlns:r="http://schemas.openxmlformats.org/officeDocument/2006/relationships" xmlns:p="http://schemas.openxmlformats.org/presentationml/2006/main">
  <p:tag name="NUM" val="1"/>
</p:tagLst>
</file>

<file path=ppt/tags/tag109.xml><?xml version="1.0" encoding="utf-8"?>
<p:tagLst xmlns:a="http://schemas.openxmlformats.org/drawingml/2006/main" xmlns:r="http://schemas.openxmlformats.org/officeDocument/2006/relationships" xmlns:p="http://schemas.openxmlformats.org/presentationml/2006/main">
  <p:tag name="NUM" val="2"/>
</p:tagLst>
</file>

<file path=ppt/tags/tag110.xml><?xml version="1.0" encoding="utf-8"?>
<p:tagLst xmlns:a="http://schemas.openxmlformats.org/drawingml/2006/main" xmlns:r="http://schemas.openxmlformats.org/officeDocument/2006/relationships" xmlns:p="http://schemas.openxmlformats.org/presentationml/2006/main">
  <p:tag name="NUM" val="3"/>
</p:tagLst>
</file>

<file path=ppt/tags/tag111.xml><?xml version="1.0" encoding="utf-8"?>
<p:tagLst xmlns:a="http://schemas.openxmlformats.org/drawingml/2006/main" xmlns:r="http://schemas.openxmlformats.org/officeDocument/2006/relationships" xmlns:p="http://schemas.openxmlformats.org/presentationml/2006/main">
  <p:tag name="NUM" val="1"/>
</p:tagLst>
</file>

<file path=ppt/tags/tag112.xml><?xml version="1.0" encoding="utf-8"?>
<p:tagLst xmlns:a="http://schemas.openxmlformats.org/drawingml/2006/main" xmlns:r="http://schemas.openxmlformats.org/officeDocument/2006/relationships" xmlns:p="http://schemas.openxmlformats.org/presentationml/2006/main">
  <p:tag name="NUM" val="2"/>
</p:tagLst>
</file>

<file path=ppt/tags/tag113.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A26F946D1EAAD47B14E391F7A36809D" ma:contentTypeVersion="12" ma:contentTypeDescription="Crée un document." ma:contentTypeScope="" ma:versionID="6b9a8d99fafbef88469b5fc27332174e">
  <xsd:schema xmlns:xsd="http://www.w3.org/2001/XMLSchema" xmlns:xs="http://www.w3.org/2001/XMLSchema" xmlns:p="http://schemas.microsoft.com/office/2006/metadata/properties" xmlns:ns2="bc79f59b-4793-4b9b-bfeb-4a058b521e04" xmlns:ns3="84160457-6aa0-4909-a91c-9287aaa86ab2" targetNamespace="http://schemas.microsoft.com/office/2006/metadata/properties" ma:root="true" ma:fieldsID="2e9f8a293b65f5651fc311803b75abdb" ns2:_="" ns3:_="">
    <xsd:import namespace="bc79f59b-4793-4b9b-bfeb-4a058b521e04"/>
    <xsd:import namespace="84160457-6aa0-4909-a91c-9287aaa86ab2"/>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2:TaxCatchAll" minOccurs="0"/>
                <xsd:element ref="ns3:MediaServiceGenerationTime" minOccurs="0"/>
                <xsd:element ref="ns3:MediaServiceEventHashCode"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79f59b-4793-4b9b-bfeb-4a058b521e04" elementFormDefault="qualified">
    <xsd:import namespace="http://schemas.microsoft.com/office/2006/documentManagement/types"/>
    <xsd:import namespace="http://schemas.microsoft.com/office/infopath/2007/PartnerControls"/>
    <xsd:element name="SharedWithUsers" ma:index="8" nillable="true" ma:displayName="Partagé avec"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Partagé avec détails" ma:description="" ma:internalName="SharedWithDetails" ma:readOnly="true">
      <xsd:simpleType>
        <xsd:restriction base="dms:Note">
          <xsd:maxLength value="255"/>
        </xsd:restriction>
      </xsd:simpleType>
    </xsd:element>
    <xsd:element name="TaxCatchAll" ma:index="16" nillable="true" ma:displayName="Taxonomy Catch All Column" ma:hidden="true" ma:list="{f29d9d27-4696-4a6f-8de2-f1c9215180fe}" ma:internalName="TaxCatchAll" ma:showField="CatchAllData" ma:web="bc79f59b-4793-4b9b-bfeb-4a058b521e0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4160457-6aa0-4909-a91c-9287aaa86ab2"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Balises d’images" ma:readOnly="false" ma:fieldId="{5cf76f15-5ced-4ddc-b409-7134ff3c332f}" ma:taxonomyMulti="true" ma:sspId="4ca2df54-f30c-4a44-bf00-531777c99593"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4160457-6aa0-4909-a91c-9287aaa86ab2">
      <Terms xmlns="http://schemas.microsoft.com/office/infopath/2007/PartnerControls"/>
    </lcf76f155ced4ddcb4097134ff3c332f>
    <TaxCatchAll xmlns="bc79f59b-4793-4b9b-bfeb-4a058b521e04" xsi:nil="true"/>
  </documentManagement>
</p:properties>
</file>

<file path=customXml/itemProps1.xml><?xml version="1.0" encoding="utf-8"?>
<ds:datastoreItem xmlns:ds="http://schemas.openxmlformats.org/officeDocument/2006/customXml" ds:itemID="{C0DCB4EB-8EAA-4465-951D-537C85917F36}">
  <ds:schemaRefs>
    <ds:schemaRef ds:uri="http://schemas.microsoft.com/sharepoint/v3/contenttype/forms"/>
  </ds:schemaRefs>
</ds:datastoreItem>
</file>

<file path=customXml/itemProps2.xml><?xml version="1.0" encoding="utf-8"?>
<ds:datastoreItem xmlns:ds="http://schemas.openxmlformats.org/officeDocument/2006/customXml" ds:itemID="{72AA38B6-B2C1-492D-AC54-5E4B67099DE6}"/>
</file>

<file path=customXml/itemProps3.xml><?xml version="1.0" encoding="utf-8"?>
<ds:datastoreItem xmlns:ds="http://schemas.openxmlformats.org/officeDocument/2006/customXml" ds:itemID="{E5C53B1E-22D7-4E8E-9252-FFC3D94B455C}">
  <ds:schemaRefs>
    <ds:schemaRef ds:uri="84160457-6aa0-4909-a91c-9287aaa86ab2"/>
    <ds:schemaRef ds:uri="bc79f59b-4793-4b9b-bfeb-4a058b521e0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599</Words>
  <Application>Microsoft Office PowerPoint</Application>
  <PresentationFormat>Personnalisé</PresentationFormat>
  <Paragraphs>68</Paragraphs>
  <Slides>36</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36</vt:i4>
      </vt:variant>
    </vt:vector>
  </HeadingPairs>
  <TitlesOfParts>
    <vt:vector size="40" baseType="lpstr">
      <vt:lpstr>Arial</vt:lpstr>
      <vt:lpstr>Calibri</vt:lpstr>
      <vt:lpstr>Calibri Light</vt:lpstr>
      <vt:lpstr>Thème Office</vt:lpstr>
      <vt:lpstr>Souvenirs</vt:lpstr>
      <vt:lpstr>Historique</vt:lpstr>
      <vt:lpstr>La machine à écrire moins moins</vt:lpstr>
      <vt:lpstr>Le traitement de texte</vt:lpstr>
      <vt:lpstr>Le diascope – Le rétroprojecteur</vt:lpstr>
      <vt:lpstr>Communications</vt:lpstr>
      <vt:lpstr>Communications</vt:lpstr>
      <vt:lpstr>Vêtements d’enfants</vt:lpstr>
      <vt:lpstr>Bières</vt:lpstr>
      <vt:lpstr>Kodak</vt:lpstr>
      <vt:lpstr>Aspirine</vt:lpstr>
      <vt:lpstr>Coleco Telstar</vt:lpstr>
      <vt:lpstr>Pont Jacques-Cartier</vt:lpstr>
      <vt:lpstr>Émission pour enfants</vt:lpstr>
      <vt:lpstr>Quik</vt:lpstr>
      <vt:lpstr>Bonbons</vt:lpstr>
      <vt:lpstr>Bonbons</vt:lpstr>
      <vt:lpstr>Jouets</vt:lpstr>
      <vt:lpstr>Jouets</vt:lpstr>
      <vt:lpstr>Jouets</vt:lpstr>
      <vt:lpstr>Jouets</vt:lpstr>
      <vt:lpstr>Jouets</vt:lpstr>
      <vt:lpstr>Nourritures</vt:lpstr>
      <vt:lpstr>Restaurants</vt:lpstr>
      <vt:lpstr>Coke</vt:lpstr>
      <vt:lpstr>Boissons gazeuses</vt:lpstr>
      <vt:lpstr>Voitures</vt:lpstr>
      <vt:lpstr>Ameublements</vt:lpstr>
      <vt:lpstr>Téléphones</vt:lpstr>
      <vt:lpstr>Magasins</vt:lpstr>
      <vt:lpstr>Magasins</vt:lpstr>
      <vt:lpstr>Shell</vt:lpstr>
      <vt:lpstr>Texaco</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Souvenirs</dc:title>
  <dc:creator>kognos.pro</dc:creator>
  <cp:lastModifiedBy>Lynda Duchesne</cp:lastModifiedBy>
  <cp:revision>1</cp:revision>
  <dcterms:created xsi:type="dcterms:W3CDTF">2013-02-18T16:46:38Z</dcterms:created>
  <dcterms:modified xsi:type="dcterms:W3CDTF">2019-07-23T17:17:31Z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0x010100EA26F946D1EAAD47B14E391F7A36809D</vt:lpwstr>
  </property>
</Properties>
</file>